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6"/>
    <p:restoredTop sz="96197"/>
  </p:normalViewPr>
  <p:slideViewPr>
    <p:cSldViewPr snapToGrid="0">
      <p:cViewPr varScale="1">
        <p:scale>
          <a:sx n="91" d="100"/>
          <a:sy n="91" d="100"/>
        </p:scale>
        <p:origin x="19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67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53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12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27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5521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917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25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953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290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261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8750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782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572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088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E45-CE2B-6945-B810-F427B3DFDA8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24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ĐĂNG KÝ TÀI KHOẢN TRÊN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CF576-5B99-A266-AD64-ECE80090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hoặc từ khóa 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"Đăng ký"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202021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đăng ký.</a:t>
            </a:r>
            <a:endParaRPr lang="en-V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E16D05-08A6-0146-36D5-67711FAA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sp>
        <p:nvSpPr>
          <p:cNvPr id="12" name="Connector 11">
            <a:extLst>
              <a:ext uri="{FF2B5EF4-FFF2-40B4-BE49-F238E27FC236}">
                <a16:creationId xmlns:a16="http://schemas.microsoft.com/office/drawing/2014/main" id="{9899284C-C9A7-5208-6B7D-7DDD630F8B55}"/>
              </a:ext>
            </a:extLst>
          </p:cNvPr>
          <p:cNvSpPr/>
          <p:nvPr/>
        </p:nvSpPr>
        <p:spPr>
          <a:xfrm>
            <a:off x="9425269" y="5091912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BA2A6-1F9F-C37F-8C17-A2D7CC378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44" y="2430149"/>
            <a:ext cx="1939068" cy="191286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C2F026-E400-0F06-103A-C215FAE6A09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892500" y="3840310"/>
            <a:ext cx="599850" cy="132229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9C3E1-408C-EE84-6D73-600300CD2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37E283-7E4F-F6B3-5E88-496CD8A94E91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Điền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 thông tin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EBB9E-E9C8-B50D-A1F6-D0C806157F55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39E79-BEC4-42A0-1C3E-62792E5BE80C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i="1" dirty="0"/>
              <a:t>Lưu ý: Quý khách vui lòng kiểm tra kỹ lại thông tin.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6BC78-7FBF-E2CD-2AB8-E8B877F326C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CEF50-B22E-B3D1-DBCF-93A5BC66335C}"/>
              </a:ext>
            </a:extLst>
          </p:cNvPr>
          <p:cNvSpPr txBox="1"/>
          <p:nvPr/>
        </p:nvSpPr>
        <p:spPr>
          <a:xfrm>
            <a:off x="614718" y="2245483"/>
            <a:ext cx="363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Điền thông tin vào các mục: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1A1B-443F-1B90-077B-649D02B0E5BE}"/>
              </a:ext>
            </a:extLst>
          </p:cNvPr>
          <p:cNvSpPr txBox="1"/>
          <p:nvPr/>
        </p:nvSpPr>
        <p:spPr>
          <a:xfrm>
            <a:off x="614717" y="3730326"/>
            <a:ext cx="460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Nhấn nút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ký ngay”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để hoàn tất.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E831E-0347-B385-71DC-739A1AD4A721}"/>
              </a:ext>
            </a:extLst>
          </p:cNvPr>
          <p:cNvSpPr txBox="1"/>
          <p:nvPr/>
        </p:nvSpPr>
        <p:spPr>
          <a:xfrm>
            <a:off x="614717" y="4284324"/>
            <a:ext cx="460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Hoặc có thể chọn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ký với </a:t>
            </a:r>
            <a:r>
              <a:rPr lang="en-VN" b="1" i="0" u="none" strike="noStrike">
                <a:solidFill>
                  <a:srgbClr val="334155"/>
                </a:solidFill>
                <a:effectLst/>
              </a:rPr>
              <a:t>Google”.</a:t>
            </a:r>
            <a:endParaRPr lang="en-V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89E03-63F0-95DF-4F17-83B9B88D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18" y="350674"/>
            <a:ext cx="3638595" cy="58941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13E01D-8215-B862-2774-F54DCA7150A2}"/>
              </a:ext>
            </a:extLst>
          </p:cNvPr>
          <p:cNvSpPr/>
          <p:nvPr/>
        </p:nvSpPr>
        <p:spPr>
          <a:xfrm>
            <a:off x="7151914" y="1284514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4E40CA-2E32-496C-9259-012E016B0C08}"/>
              </a:ext>
            </a:extLst>
          </p:cNvPr>
          <p:cNvSpPr/>
          <p:nvPr/>
        </p:nvSpPr>
        <p:spPr>
          <a:xfrm>
            <a:off x="7151913" y="1796143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FB798-F6A1-0533-4E7E-5F31E2993B9C}"/>
              </a:ext>
            </a:extLst>
          </p:cNvPr>
          <p:cNvSpPr/>
          <p:nvPr/>
        </p:nvSpPr>
        <p:spPr>
          <a:xfrm>
            <a:off x="7151912" y="2329544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99638-AB6D-BC74-590C-2409DF5382F4}"/>
              </a:ext>
            </a:extLst>
          </p:cNvPr>
          <p:cNvSpPr/>
          <p:nvPr/>
        </p:nvSpPr>
        <p:spPr>
          <a:xfrm>
            <a:off x="7151911" y="2841173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3D0B0-8E74-F95C-487F-FB871C669D3E}"/>
              </a:ext>
            </a:extLst>
          </p:cNvPr>
          <p:cNvSpPr/>
          <p:nvPr/>
        </p:nvSpPr>
        <p:spPr>
          <a:xfrm>
            <a:off x="7151911" y="3341916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DD258-D459-0405-C7E7-3B3D7BC4E5F1}"/>
              </a:ext>
            </a:extLst>
          </p:cNvPr>
          <p:cNvSpPr/>
          <p:nvPr/>
        </p:nvSpPr>
        <p:spPr>
          <a:xfrm>
            <a:off x="7151910" y="3864431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A542A0-7DD6-0B03-5BBB-BD9FF376911D}"/>
              </a:ext>
            </a:extLst>
          </p:cNvPr>
          <p:cNvCxnSpPr>
            <a:stCxn id="3" idx="3"/>
          </p:cNvCxnSpPr>
          <p:nvPr/>
        </p:nvCxnSpPr>
        <p:spPr>
          <a:xfrm flipV="1">
            <a:off x="4253296" y="1469571"/>
            <a:ext cx="2898614" cy="960578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DB773C-428E-F47F-14C2-C686F69D064E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253296" y="1981200"/>
            <a:ext cx="2898614" cy="44894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32C683-2B54-D782-FE7D-0DA04E70E51E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4253296" y="2430149"/>
            <a:ext cx="2898616" cy="8445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9CDB1A-FCCC-1FD9-9207-C07FBC458285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>
            <a:off x="4253296" y="2430149"/>
            <a:ext cx="2898615" cy="596082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2AF7D2-7D64-9AAD-9107-6E05CA54A4E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253296" y="2430149"/>
            <a:ext cx="2898614" cy="111551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CA8BC04-2177-A13E-906E-9BCD584AB1F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253296" y="2430149"/>
            <a:ext cx="2898614" cy="163802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30F66-F09A-FD75-5687-AD421E0E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039306-FE0D-8C70-230C-96C2F932A92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Chào mừng bạn đến với </a:t>
            </a:r>
            <a:r>
              <a:rPr lang="en-VN" sz="2400" b="1" i="0" u="none" strike="noStrike" dirty="0">
                <a:solidFill>
                  <a:srgbClr val="FF0000"/>
                </a:solidFill>
                <a:effectLst/>
                <a:latin typeface="Montserrat" panose="00000500000000000000" pitchFamily="2" charset="77"/>
              </a:rPr>
              <a:t>KTS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 </a:t>
            </a:r>
            <a:r>
              <a:rPr lang="en-VN" sz="2400" b="1" i="0" u="none" strike="noStrike" dirty="0">
                <a:solidFill>
                  <a:srgbClr val="0070C0"/>
                </a:solidFill>
                <a:effectLst/>
                <a:latin typeface="Montserrat" panose="00000500000000000000" pitchFamily="2" charset="77"/>
              </a:rPr>
              <a:t>MALL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14A58-B92D-85CD-D079-B08145DA122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F2D6F51-61EE-12C8-429F-A4FC8BDF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61" y="1329070"/>
            <a:ext cx="7962477" cy="46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127</TotalTime>
  <Words>173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5</cp:revision>
  <dcterms:created xsi:type="dcterms:W3CDTF">2026-07-01T16:50:38Z</dcterms:created>
  <dcterms:modified xsi:type="dcterms:W3CDTF">2026-07-12T18:07:43Z</dcterms:modified>
</cp:coreProperties>
</file>