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64" r:id="rId5"/>
    <p:sldId id="266" r:id="rId6"/>
    <p:sldId id="260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2"/>
    <p:restoredTop sz="95352"/>
  </p:normalViewPr>
  <p:slideViewPr>
    <p:cSldViewPr snapToGrid="0">
      <p:cViewPr>
        <p:scale>
          <a:sx n="93" d="100"/>
          <a:sy n="93" d="100"/>
        </p:scale>
        <p:origin x="14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106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749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89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7028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62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420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769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07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53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35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029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3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03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25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48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032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6AF5-2C2C-B449-AD14-FFE93AA364F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803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KÝ GIAN HÀNG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1F4CA-C22E-F55F-5C7B-74148CFF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CBA92-71ED-B4B6-E752-FAE76E43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AD0148-DD80-F615-311B-434E7A7FFA5E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Truy Cập mục gian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18B16-FE39-5E89-6D40-1FE68C6E87B7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C79D5B-9C3B-842F-6A74-CAE288E93B5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24C8A-560B-E995-6198-8708BEA2FB8E}"/>
              </a:ext>
            </a:extLst>
          </p:cNvPr>
          <p:cNvSpPr txBox="1"/>
          <p:nvPr/>
        </p:nvSpPr>
        <p:spPr>
          <a:xfrm>
            <a:off x="495393" y="3629004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Sau đó, Quý khách nhấn vào mục </a:t>
            </a:r>
            <a:r>
              <a:rPr lang="en-VN" sz="2400" b="1" dirty="0"/>
              <a:t>Gian Hàng.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13ED97-4535-03E1-4BB9-4DDF2803FC52}"/>
              </a:ext>
            </a:extLst>
          </p:cNvPr>
          <p:cNvSpPr/>
          <p:nvPr/>
        </p:nvSpPr>
        <p:spPr>
          <a:xfrm>
            <a:off x="7543800" y="2144486"/>
            <a:ext cx="511629" cy="35922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2F89C2-730F-D15D-1E47-7B58DC27F4D8}"/>
              </a:ext>
            </a:extLst>
          </p:cNvPr>
          <p:cNvCxnSpPr/>
          <p:nvPr/>
        </p:nvCxnSpPr>
        <p:spPr>
          <a:xfrm>
            <a:off x="7424057" y="1840987"/>
            <a:ext cx="239486" cy="2830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FC8754-C9CB-80FC-FF77-937CEEB11B87}"/>
              </a:ext>
            </a:extLst>
          </p:cNvPr>
          <p:cNvCxnSpPr>
            <a:cxnSpLocks/>
          </p:cNvCxnSpPr>
          <p:nvPr/>
        </p:nvCxnSpPr>
        <p:spPr>
          <a:xfrm>
            <a:off x="7799614" y="1785257"/>
            <a:ext cx="0" cy="3211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12BE91-784C-B698-71E9-4D2E7FBC6B52}"/>
              </a:ext>
            </a:extLst>
          </p:cNvPr>
          <p:cNvCxnSpPr>
            <a:cxnSpLocks/>
          </p:cNvCxnSpPr>
          <p:nvPr/>
        </p:nvCxnSpPr>
        <p:spPr>
          <a:xfrm flipH="1">
            <a:off x="7998279" y="1812472"/>
            <a:ext cx="114300" cy="29391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C0837-074B-2389-67C5-313F0DFA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944" y="279595"/>
            <a:ext cx="3140208" cy="599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9EBFF-2243-395F-85B8-976B5721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465" y="656695"/>
            <a:ext cx="629766" cy="506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01DC37-00A3-4106-B959-10B0BECD6FA4}"/>
              </a:ext>
            </a:extLst>
          </p:cNvPr>
          <p:cNvSpPr txBox="1"/>
          <p:nvPr/>
        </p:nvSpPr>
        <p:spPr>
          <a:xfrm>
            <a:off x="495393" y="2324100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Đầu tiên, Quý khách vui lòng nhấn vào mục </a:t>
            </a:r>
            <a:r>
              <a:rPr lang="en-VN" sz="2400" b="1" dirty="0"/>
              <a:t>Menu.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B4523A-17B2-F8FC-8331-BF3AC953190F}"/>
              </a:ext>
            </a:extLst>
          </p:cNvPr>
          <p:cNvSpPr/>
          <p:nvPr/>
        </p:nvSpPr>
        <p:spPr>
          <a:xfrm>
            <a:off x="9353465" y="656694"/>
            <a:ext cx="589687" cy="50606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45511-6709-7EB7-95B5-ADFC582E9D64}"/>
              </a:ext>
            </a:extLst>
          </p:cNvPr>
          <p:cNvSpPr/>
          <p:nvPr/>
        </p:nvSpPr>
        <p:spPr>
          <a:xfrm>
            <a:off x="6814457" y="1495168"/>
            <a:ext cx="985157" cy="31730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132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ABBAA-7F9D-B8CE-70BF-6C6CD033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9C1FEE-314E-3C83-A088-13F7BBED2A76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2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: Truy Cập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mục gian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0A34BC-EE95-88DD-3A77-090497854E8D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BE614A-AD75-EB9F-152B-B247C0360C2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AECE1-0346-ED90-9B17-110AE49D1E48}"/>
              </a:ext>
            </a:extLst>
          </p:cNvPr>
          <p:cNvSpPr txBox="1"/>
          <p:nvPr/>
        </p:nvSpPr>
        <p:spPr>
          <a:xfrm>
            <a:off x="614718" y="3013501"/>
            <a:ext cx="42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Tại trang </a:t>
            </a:r>
            <a:r>
              <a:rPr lang="en-VN" sz="2400" b="1" dirty="0"/>
              <a:t>Gian hàng</a:t>
            </a:r>
            <a:r>
              <a:rPr lang="en-VN" sz="2400" dirty="0"/>
              <a:t>, quý khách vui lòng nhấn vào </a:t>
            </a:r>
            <a:r>
              <a:rPr lang="en-VN" sz="2400" b="1" dirty="0"/>
              <a:t>Partner with KTSmall.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4CF66-FC06-1873-8F38-5FF356F6E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57" y="288009"/>
            <a:ext cx="3153330" cy="5981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29E110-8A15-936B-9657-1BC84FE2A50C}"/>
              </a:ext>
            </a:extLst>
          </p:cNvPr>
          <p:cNvSpPr/>
          <p:nvPr/>
        </p:nvSpPr>
        <p:spPr>
          <a:xfrm>
            <a:off x="7698764" y="1550504"/>
            <a:ext cx="1516954" cy="38369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06234B-D6B9-A355-376E-7460BC7FD66A}"/>
              </a:ext>
            </a:extLst>
          </p:cNvPr>
          <p:cNvCxnSpPr>
            <a:cxnSpLocks/>
          </p:cNvCxnSpPr>
          <p:nvPr/>
        </p:nvCxnSpPr>
        <p:spPr>
          <a:xfrm>
            <a:off x="8105361" y="1212574"/>
            <a:ext cx="188843" cy="34290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3ECA61-071C-E7EB-3B4D-68C804DDA4C2}"/>
              </a:ext>
            </a:extLst>
          </p:cNvPr>
          <p:cNvCxnSpPr>
            <a:cxnSpLocks/>
          </p:cNvCxnSpPr>
          <p:nvPr/>
        </p:nvCxnSpPr>
        <p:spPr>
          <a:xfrm>
            <a:off x="8459697" y="1187726"/>
            <a:ext cx="0" cy="35780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FEEAA9-09C0-CED3-A8FD-4E99E3FA287E}"/>
              </a:ext>
            </a:extLst>
          </p:cNvPr>
          <p:cNvCxnSpPr>
            <a:cxnSpLocks/>
          </p:cNvCxnSpPr>
          <p:nvPr/>
        </p:nvCxnSpPr>
        <p:spPr>
          <a:xfrm flipH="1">
            <a:off x="8652013" y="1192696"/>
            <a:ext cx="193813" cy="362778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DE96E-5F94-D197-8BDE-F04FFD2C4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2D1245-00CA-07B5-2D20-FE74F533FF1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Đăng ký nhà cung cấp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15039-FA0A-02C4-DFB3-9F0C8B37B5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7C8856-9B4C-6145-C217-77961A973A4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00031-4194-F21A-E4D5-C3F1C0DF64A7}"/>
              </a:ext>
            </a:extLst>
          </p:cNvPr>
          <p:cNvSpPr txBox="1"/>
          <p:nvPr/>
        </p:nvSpPr>
        <p:spPr>
          <a:xfrm>
            <a:off x="614719" y="2413337"/>
            <a:ext cx="4286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Tại trang </a:t>
            </a:r>
            <a:r>
              <a:rPr lang="en-VN" sz="2000" b="1" dirty="0"/>
              <a:t>Partner with KTSmall</a:t>
            </a:r>
            <a:r>
              <a:rPr lang="en-VN" sz="2000" dirty="0"/>
              <a:t>, quý khách tiếp tục nhân vào </a:t>
            </a:r>
            <a:r>
              <a:rPr lang="en-VN" sz="2000" b="1" dirty="0"/>
              <a:t>Đăng ký nhà cung cấp.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4D13E-29B0-5E54-D6D3-8F58BAF21DDF}"/>
              </a:ext>
            </a:extLst>
          </p:cNvPr>
          <p:cNvSpPr txBox="1"/>
          <p:nvPr/>
        </p:nvSpPr>
        <p:spPr>
          <a:xfrm>
            <a:off x="614719" y="3636891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Hệ thống sẽ tự động chuyển đến trang đăng ký.</a:t>
            </a:r>
            <a:endParaRPr lang="en-VN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FEE85-2936-2929-47A4-AAAA1B01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397" y="237057"/>
            <a:ext cx="2992290" cy="6111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E2D6B3-5970-F732-A83C-5E75074F4E71}"/>
              </a:ext>
            </a:extLst>
          </p:cNvPr>
          <p:cNvSpPr/>
          <p:nvPr/>
        </p:nvSpPr>
        <p:spPr>
          <a:xfrm>
            <a:off x="7324493" y="2730137"/>
            <a:ext cx="1854013" cy="5651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698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4: Đăng ký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 gian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0" y="2603262"/>
            <a:ext cx="477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Tên gian hàng, Số điện thoại, Mã số thuế, Địa chỉ kinh doanh, Thành phố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4" y="1833232"/>
            <a:ext cx="428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Điền thông tin đăng ký gian hàng vào các mục: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79885-3CEC-96ED-58AA-6A3ACE1EC7A3}"/>
              </a:ext>
            </a:extLst>
          </p:cNvPr>
          <p:cNvSpPr txBox="1"/>
          <p:nvPr/>
        </p:nvSpPr>
        <p:spPr>
          <a:xfrm>
            <a:off x="614710" y="4288822"/>
            <a:ext cx="4109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Sau đó, Quý khách vui lòng tải hình ảnh </a:t>
            </a:r>
            <a:r>
              <a:rPr lang="en-VN" b="1" dirty="0">
                <a:solidFill>
                  <a:srgbClr val="334155"/>
                </a:solidFill>
              </a:rPr>
              <a:t>Logo gian hàng </a:t>
            </a:r>
            <a:r>
              <a:rPr lang="en-VN" dirty="0">
                <a:solidFill>
                  <a:srgbClr val="334155"/>
                </a:solidFill>
              </a:rPr>
              <a:t>lên hệ thống </a:t>
            </a:r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48822-361F-D96F-4C6D-C33A4427B13B}"/>
              </a:ext>
            </a:extLst>
          </p:cNvPr>
          <p:cNvSpPr txBox="1"/>
          <p:nvPr/>
        </p:nvSpPr>
        <p:spPr>
          <a:xfrm>
            <a:off x="614710" y="5236517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Quý khách vui lòng nhấn </a:t>
            </a:r>
            <a:r>
              <a:rPr lang="en-VN" b="1" dirty="0">
                <a:solidFill>
                  <a:srgbClr val="334155"/>
                </a:solidFill>
              </a:rPr>
              <a:t>Lưu và Tiếp tục.</a:t>
            </a:r>
            <a:endParaRPr lang="en-VN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0209F-BBBD-DAAE-0E7C-C3CBE56E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96" y="3696457"/>
            <a:ext cx="2667299" cy="25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D0C2BA-D315-41B9-DDC3-5DDA7360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92" y="213906"/>
            <a:ext cx="4051675" cy="60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704FB-2435-EFDA-5505-9A1FD9E5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793CBB-FB6B-7DE2-5401-99F4431A71E5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5: Xác nhận và gửi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DEFF1-75AF-3C7B-4B4C-FD1CA11C88CC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DCA38B-157E-0C29-C807-57B09D568615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CF48D-0CCE-8148-FCA3-DC91A78025A2}"/>
              </a:ext>
            </a:extLst>
          </p:cNvPr>
          <p:cNvSpPr txBox="1"/>
          <p:nvPr/>
        </p:nvSpPr>
        <p:spPr>
          <a:xfrm>
            <a:off x="614719" y="2413337"/>
            <a:ext cx="4286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Quý khách vui lòng kiểm tra kỹ lại toàn bộ thông tin đã nhập, nhấn </a:t>
            </a:r>
            <a:r>
              <a:rPr lang="en-VN" sz="2400" b="1" dirty="0"/>
              <a:t>Xác nhận và gửi đơn.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8EC51-F1C5-C1A4-CACB-AB5CF683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57" y="229981"/>
            <a:ext cx="3592514" cy="61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29C95-E6F0-7F7C-5634-077810AC4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6405F-B8D4-B221-D650-4A57436FCA6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6: Chờ phê duyệt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93BEC8-58A4-E43F-C507-FB00BE5E643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084427-A8F8-6A39-91E0-D75068F8973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93188-0850-5E56-F7A1-4D613664B91D}"/>
              </a:ext>
            </a:extLst>
          </p:cNvPr>
          <p:cNvSpPr txBox="1"/>
          <p:nvPr/>
        </p:nvSpPr>
        <p:spPr>
          <a:xfrm>
            <a:off x="614719" y="2268045"/>
            <a:ext cx="42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Hệ thống sẽ gửi thông báo đã tiếp nhận thông tin và chờ phê duyệt.</a:t>
            </a:r>
            <a:endParaRPr lang="en-V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FE06B-AE71-E080-9011-EF5986F20324}"/>
              </a:ext>
            </a:extLst>
          </p:cNvPr>
          <p:cNvSpPr txBox="1"/>
          <p:nvPr/>
        </p:nvSpPr>
        <p:spPr>
          <a:xfrm>
            <a:off x="614719" y="3776789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i="1" dirty="0"/>
              <a:t>Lưu ý: Thời gian xử lý đơn sẽ từ 1-2 ngày làm việc.</a:t>
            </a:r>
            <a:endParaRPr lang="en-VN" sz="20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E8311-A5B3-EE7F-27AD-DA5B5472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27" y="208985"/>
            <a:ext cx="2976123" cy="60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50</TotalTime>
  <Words>316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2</cp:revision>
  <dcterms:created xsi:type="dcterms:W3CDTF">2026-07-02T10:18:09Z</dcterms:created>
  <dcterms:modified xsi:type="dcterms:W3CDTF">2026-07-12T18:04:07Z</dcterms:modified>
</cp:coreProperties>
</file>