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5" r:id="rId4"/>
    <p:sldId id="264" r:id="rId5"/>
    <p:sldId id="266" r:id="rId6"/>
    <p:sldId id="260" r:id="rId7"/>
    <p:sldId id="267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/>
    <p:restoredTop sz="95359"/>
  </p:normalViewPr>
  <p:slideViewPr>
    <p:cSldViewPr snapToGrid="0">
      <p:cViewPr>
        <p:scale>
          <a:sx n="92" d="100"/>
          <a:sy n="92" d="100"/>
        </p:scale>
        <p:origin x="128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106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749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589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7028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62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84209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97695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8079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353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359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7029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0397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9038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257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0482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3032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6AF5-2C2C-B449-AD14-FFE93AA364F9}" type="datetimeFigureOut">
              <a:rPr lang="en-VN" smtClean="0"/>
              <a:t>2/7/26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81F32B-53AD-DC42-90C4-73ADF653423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8038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BF40CA-E10A-FCE7-7B91-AAC95EE85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FAB2BF-F0F1-5543-056E-7005DB701631}"/>
              </a:ext>
            </a:extLst>
          </p:cNvPr>
          <p:cNvSpPr txBox="1"/>
          <p:nvPr/>
        </p:nvSpPr>
        <p:spPr>
          <a:xfrm>
            <a:off x="2673701" y="3033094"/>
            <a:ext cx="7014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solidFill>
                  <a:schemeClr val="accent2">
                    <a:lumMod val="50000"/>
                  </a:schemeClr>
                </a:solidFill>
              </a:rPr>
              <a:t>HƯỚNG DẪN ĐĂNG KÝ GIAN HÀNG TRÊN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FF0000"/>
                </a:solidFill>
              </a:rPr>
              <a:t>KTS</a:t>
            </a:r>
            <a:r>
              <a:rPr lang="en-VN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VN" sz="4400" dirty="0">
                <a:solidFill>
                  <a:srgbClr val="0070C0"/>
                </a:solidFill>
              </a:rPr>
              <a:t>MALL</a:t>
            </a:r>
          </a:p>
        </p:txBody>
      </p:sp>
    </p:spTree>
    <p:extLst>
      <p:ext uri="{BB962C8B-B14F-4D97-AF65-F5344CB8AC3E}">
        <p14:creationId xmlns:p14="http://schemas.microsoft.com/office/powerpoint/2010/main" val="91878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1FD3AF-E3E5-22C6-53D9-3BF859A64752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1: Truy Cập Website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B15B-CB37-3C96-0D2B-231A9DBC20A8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265DD7D-A5F4-8A1F-8E05-C21F686C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ADE3F7-79F3-2C6C-3C4E-EA3A9ADCF50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98BC3F-0880-335A-A801-ABF30F2E2454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Khởi động trình duyệt và truy cập vào trang web KTS MALL</a:t>
            </a:r>
          </a:p>
        </p:txBody>
      </p:sp>
    </p:spTree>
    <p:extLst>
      <p:ext uri="{BB962C8B-B14F-4D97-AF65-F5344CB8AC3E}">
        <p14:creationId xmlns:p14="http://schemas.microsoft.com/office/powerpoint/2010/main" val="342685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CBA92-71ED-B4B6-E752-FAE76E433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AD0148-DD80-F615-311B-434E7A7FFA5E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2: Truy Cập mục gian hàng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918B16-FE39-5E89-6D40-1FE68C6E87B7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0B41B7D-FCF6-35C1-200C-CE947D701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9" y="1307804"/>
            <a:ext cx="6515633" cy="40722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C79D5B-9C3B-842F-6A74-CAE288E93B57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24C8A-560B-E995-6198-8708BEA2FB8E}"/>
              </a:ext>
            </a:extLst>
          </p:cNvPr>
          <p:cNvSpPr txBox="1"/>
          <p:nvPr/>
        </p:nvSpPr>
        <p:spPr>
          <a:xfrm>
            <a:off x="614718" y="3013501"/>
            <a:ext cx="428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Quý khách vui lòng nhấn vào mục </a:t>
            </a:r>
            <a:r>
              <a:rPr lang="en-VN" sz="2400" b="1" dirty="0"/>
              <a:t>Gian Hàng.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13ED97-4535-03E1-4BB9-4DDF2803FC52}"/>
              </a:ext>
            </a:extLst>
          </p:cNvPr>
          <p:cNvSpPr/>
          <p:nvPr/>
        </p:nvSpPr>
        <p:spPr>
          <a:xfrm>
            <a:off x="7543800" y="2144486"/>
            <a:ext cx="511629" cy="35922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2F89C2-730F-D15D-1E47-7B58DC27F4D8}"/>
              </a:ext>
            </a:extLst>
          </p:cNvPr>
          <p:cNvCxnSpPr/>
          <p:nvPr/>
        </p:nvCxnSpPr>
        <p:spPr>
          <a:xfrm>
            <a:off x="7424057" y="1840987"/>
            <a:ext cx="239486" cy="28302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FC8754-C9CB-80FC-FF77-937CEEB11B87}"/>
              </a:ext>
            </a:extLst>
          </p:cNvPr>
          <p:cNvCxnSpPr>
            <a:cxnSpLocks/>
          </p:cNvCxnSpPr>
          <p:nvPr/>
        </p:nvCxnSpPr>
        <p:spPr>
          <a:xfrm>
            <a:off x="7799614" y="1785257"/>
            <a:ext cx="0" cy="321129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12BE91-784C-B698-71E9-4D2E7FBC6B52}"/>
              </a:ext>
            </a:extLst>
          </p:cNvPr>
          <p:cNvCxnSpPr>
            <a:cxnSpLocks/>
          </p:cNvCxnSpPr>
          <p:nvPr/>
        </p:nvCxnSpPr>
        <p:spPr>
          <a:xfrm flipH="1">
            <a:off x="7998279" y="1812472"/>
            <a:ext cx="114300" cy="293914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2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ABBAA-7F9D-B8CE-70BF-6C6CD033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9C1FEE-314E-3C83-A088-13F7BBED2A76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2</a:t>
            </a: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: Truy Cập 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mục gian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0A34BC-EE95-88DD-3A77-090497854E8D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BE614A-AD75-EB9F-152B-B247C0360C23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AECE1-0346-ED90-9B17-110AE49D1E48}"/>
              </a:ext>
            </a:extLst>
          </p:cNvPr>
          <p:cNvSpPr txBox="1"/>
          <p:nvPr/>
        </p:nvSpPr>
        <p:spPr>
          <a:xfrm>
            <a:off x="614718" y="3013501"/>
            <a:ext cx="428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Tại trang </a:t>
            </a:r>
            <a:r>
              <a:rPr lang="en-VN" sz="2400" b="1" dirty="0"/>
              <a:t>Gian hàng</a:t>
            </a:r>
            <a:r>
              <a:rPr lang="en-VN" sz="2400" dirty="0"/>
              <a:t>, quý khách vui lòng nhấn vào </a:t>
            </a:r>
            <a:r>
              <a:rPr lang="en-VN" sz="2400" b="1" dirty="0"/>
              <a:t>Partner with KTSmall.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E65755-8600-5358-D521-FDF7BC7F9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8" y="1307804"/>
            <a:ext cx="6515633" cy="40722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BD18D9-FD16-8241-73BF-8DEAF6C0C4F4}"/>
              </a:ext>
            </a:extLst>
          </p:cNvPr>
          <p:cNvSpPr/>
          <p:nvPr/>
        </p:nvSpPr>
        <p:spPr>
          <a:xfrm>
            <a:off x="8999621" y="1533167"/>
            <a:ext cx="928150" cy="33000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4773A3-EDAB-E655-266A-DED300057E50}"/>
              </a:ext>
            </a:extLst>
          </p:cNvPr>
          <p:cNvCxnSpPr/>
          <p:nvPr/>
        </p:nvCxnSpPr>
        <p:spPr>
          <a:xfrm>
            <a:off x="9137125" y="1210033"/>
            <a:ext cx="144379" cy="281883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5F214E-6A5E-9111-37F1-2914CB53490A}"/>
              </a:ext>
            </a:extLst>
          </p:cNvPr>
          <p:cNvCxnSpPr>
            <a:cxnSpLocks/>
          </p:cNvCxnSpPr>
          <p:nvPr/>
        </p:nvCxnSpPr>
        <p:spPr>
          <a:xfrm>
            <a:off x="9427029" y="1155404"/>
            <a:ext cx="0" cy="336512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492914-7518-8309-0BA7-A78266D51D5F}"/>
              </a:ext>
            </a:extLst>
          </p:cNvPr>
          <p:cNvCxnSpPr>
            <a:cxnSpLocks/>
          </p:cNvCxnSpPr>
          <p:nvPr/>
        </p:nvCxnSpPr>
        <p:spPr>
          <a:xfrm flipH="1">
            <a:off x="9644744" y="1210033"/>
            <a:ext cx="76772" cy="267893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11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6DE96E-5F94-D197-8BDE-F04FFD2C4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2D1245-00CA-07B5-2D20-FE74F533FF18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3: Đăng ký nhà cung cấp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115039-FA0A-02C4-DFB3-9F0C8B37B50E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7C8856-9B4C-6145-C217-77961A973A47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900031-4194-F21A-E4D5-C3F1C0DF64A7}"/>
              </a:ext>
            </a:extLst>
          </p:cNvPr>
          <p:cNvSpPr txBox="1"/>
          <p:nvPr/>
        </p:nvSpPr>
        <p:spPr>
          <a:xfrm>
            <a:off x="614719" y="2413337"/>
            <a:ext cx="4286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Tại trang </a:t>
            </a:r>
            <a:r>
              <a:rPr lang="en-VN" sz="2000" b="1" dirty="0"/>
              <a:t>Partner with KTSmall</a:t>
            </a:r>
            <a:r>
              <a:rPr lang="en-VN" sz="2000" dirty="0"/>
              <a:t>, quý khách tiếp tục nhân vào </a:t>
            </a:r>
            <a:r>
              <a:rPr lang="en-VN" sz="2000" b="1" dirty="0"/>
              <a:t>Đăng ký nhà cung cấp.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B053B8-96D7-17CC-EDD5-09DD07FE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48" y="1307804"/>
            <a:ext cx="6515633" cy="4072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94D13E-29B0-5E54-D6D3-8F58BAF21DDF}"/>
              </a:ext>
            </a:extLst>
          </p:cNvPr>
          <p:cNvSpPr txBox="1"/>
          <p:nvPr/>
        </p:nvSpPr>
        <p:spPr>
          <a:xfrm>
            <a:off x="614719" y="3636891"/>
            <a:ext cx="428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/>
              <a:t>Hệ thống sẽ tự động chuyển đến trang đăng ký.</a:t>
            </a:r>
            <a:endParaRPr lang="en-VN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B06CB-ED2B-3FB6-18F7-2D577B2D8D76}"/>
              </a:ext>
            </a:extLst>
          </p:cNvPr>
          <p:cNvSpPr/>
          <p:nvPr/>
        </p:nvSpPr>
        <p:spPr>
          <a:xfrm>
            <a:off x="5734594" y="2299063"/>
            <a:ext cx="1079863" cy="43107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698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1C5B4-38F7-6417-AA52-2E1728FDF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06B9B0-F62E-26B5-6B19-B4E08EC8A6E7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4: Đăng ký</a:t>
            </a:r>
            <a:r>
              <a:rPr lang="en-VN" sz="2400" b="1" dirty="0">
                <a:solidFill>
                  <a:srgbClr val="0F172A"/>
                </a:solidFill>
                <a:latin typeface="Montserrat" panose="00000500000000000000" pitchFamily="2" charset="77"/>
              </a:rPr>
              <a:t> thông tin gian hàng</a:t>
            </a:r>
            <a:endParaRPr lang="en-VN" sz="2400" b="1" i="0" u="none" strike="noStrike" dirty="0">
              <a:solidFill>
                <a:srgbClr val="0F172A"/>
              </a:solidFill>
              <a:effectLst/>
              <a:latin typeface="Montserrat" panose="00000500000000000000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6F1C8-E143-1481-EF50-652E87D56509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691B5F-8292-F9BC-5FCB-2F8406D7B1B2}"/>
              </a:ext>
            </a:extLst>
          </p:cNvPr>
          <p:cNvSpPr txBox="1"/>
          <p:nvPr/>
        </p:nvSpPr>
        <p:spPr>
          <a:xfrm>
            <a:off x="614710" y="2603262"/>
            <a:ext cx="4286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b="1" dirty="0"/>
              <a:t>Tên gian hàng, Số điện thoại, Mã số thuế, Địa chỉ kinh doanh, Thành phố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610EF5-4A22-040C-1FBC-6113061BD8AD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1534-27CE-8D50-C1C9-8DF8C31D1B6B}"/>
              </a:ext>
            </a:extLst>
          </p:cNvPr>
          <p:cNvSpPr txBox="1"/>
          <p:nvPr/>
        </p:nvSpPr>
        <p:spPr>
          <a:xfrm>
            <a:off x="614714" y="1833232"/>
            <a:ext cx="42868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125"/>
              </a:spcAft>
              <a:buNone/>
            </a:pPr>
            <a:r>
              <a:rPr lang="en-VN" b="1" i="0" u="none" strike="noStrike" dirty="0">
                <a:solidFill>
                  <a:srgbClr val="064E3B"/>
                </a:solidFill>
                <a:effectLst/>
                <a:latin typeface="Montserrat" pitchFamily="2" charset="77"/>
              </a:rPr>
              <a:t>Điền thông tin đăng ký gian hàng vào các mục: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79885-3CEC-96ED-58AA-6A3ACE1EC7A3}"/>
              </a:ext>
            </a:extLst>
          </p:cNvPr>
          <p:cNvSpPr txBox="1"/>
          <p:nvPr/>
        </p:nvSpPr>
        <p:spPr>
          <a:xfrm>
            <a:off x="614710" y="3373292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rgbClr val="334155"/>
                </a:solidFill>
              </a:rPr>
              <a:t>Sau đó, Quý khách vui lòng tải hình ảnh </a:t>
            </a:r>
            <a:r>
              <a:rPr lang="en-VN" b="1" dirty="0">
                <a:solidFill>
                  <a:srgbClr val="334155"/>
                </a:solidFill>
              </a:rPr>
              <a:t>Logo gian hàng </a:t>
            </a:r>
            <a:r>
              <a:rPr lang="en-VN" dirty="0">
                <a:solidFill>
                  <a:srgbClr val="334155"/>
                </a:solidFill>
              </a:rPr>
              <a:t>lên hệ thống </a:t>
            </a:r>
            <a:endParaRPr lang="en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D27365-513E-16E8-2328-20580B663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070" y="1414231"/>
            <a:ext cx="6456657" cy="4029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48822-361F-D96F-4C6D-C33A4427B13B}"/>
              </a:ext>
            </a:extLst>
          </p:cNvPr>
          <p:cNvSpPr txBox="1"/>
          <p:nvPr/>
        </p:nvSpPr>
        <p:spPr>
          <a:xfrm>
            <a:off x="614710" y="4254158"/>
            <a:ext cx="428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rgbClr val="334155"/>
                </a:solidFill>
              </a:rPr>
              <a:t>Quý khách vui lòng nhấn </a:t>
            </a:r>
            <a:r>
              <a:rPr lang="en-VN" b="1" dirty="0">
                <a:solidFill>
                  <a:srgbClr val="334155"/>
                </a:solidFill>
              </a:rPr>
              <a:t>Lưu và Tiếp tục.</a:t>
            </a:r>
            <a:endParaRPr lang="en-VN" b="1" dirty="0"/>
          </a:p>
        </p:txBody>
      </p:sp>
    </p:spTree>
    <p:extLst>
      <p:ext uri="{BB962C8B-B14F-4D97-AF65-F5344CB8AC3E}">
        <p14:creationId xmlns:p14="http://schemas.microsoft.com/office/powerpoint/2010/main" val="14050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704FB-2435-EFDA-5505-9A1FD9E5D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4793CBB-FB6B-7DE2-5401-99F4431A71E5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5: Xác nhận và gửi thông tin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0DEFF1-75AF-3C7B-4B4C-FD1CA11C88CC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6DCA38B-157E-0C29-C807-57B09D568615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1CF48D-0CCE-8148-FCA3-DC91A78025A2}"/>
              </a:ext>
            </a:extLst>
          </p:cNvPr>
          <p:cNvSpPr txBox="1"/>
          <p:nvPr/>
        </p:nvSpPr>
        <p:spPr>
          <a:xfrm>
            <a:off x="614719" y="2413337"/>
            <a:ext cx="4286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Quý khách vui lòng kiểm tra kỹ lại toàn bộ thông tin đã nhập, nhấn </a:t>
            </a:r>
            <a:r>
              <a:rPr lang="en-VN" sz="2400" b="1" dirty="0"/>
              <a:t>Xác nhận và gửi đơn.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205473-A562-E7D0-C89B-720FDD12F567}"/>
              </a:ext>
            </a:extLst>
          </p:cNvPr>
          <p:cNvSpPr/>
          <p:nvPr/>
        </p:nvSpPr>
        <p:spPr>
          <a:xfrm>
            <a:off x="5734594" y="2299063"/>
            <a:ext cx="1079863" cy="43107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6DEF2-48DF-85DF-C14C-F02E086FA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870" y="1436914"/>
            <a:ext cx="6507412" cy="39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1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93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54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429C95-E6F0-7F7C-5634-077810AC4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F6405F-B8D4-B221-D650-4A57436FCA67}"/>
              </a:ext>
            </a:extLst>
          </p:cNvPr>
          <p:cNvSpPr txBox="1"/>
          <p:nvPr/>
        </p:nvSpPr>
        <p:spPr>
          <a:xfrm>
            <a:off x="718457" y="58822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2250"/>
              </a:spcAft>
              <a:buNone/>
            </a:pPr>
            <a:r>
              <a:rPr lang="en-VN" sz="2400" b="1" i="0" u="none" strike="noStrike" dirty="0">
                <a:solidFill>
                  <a:srgbClr val="0F172A"/>
                </a:solidFill>
                <a:effectLst/>
                <a:latin typeface="Montserrat" panose="00000500000000000000" pitchFamily="2" charset="77"/>
              </a:rPr>
              <a:t>Bước 6: Chờ phê duyệt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93BEC8-58A4-E43F-C507-FB00BE5E6439}"/>
              </a:ext>
            </a:extLst>
          </p:cNvPr>
          <p:cNvCxnSpPr>
            <a:cxnSpLocks/>
          </p:cNvCxnSpPr>
          <p:nvPr/>
        </p:nvCxnSpPr>
        <p:spPr>
          <a:xfrm>
            <a:off x="711622" y="656694"/>
            <a:ext cx="0" cy="2686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084427-A8F8-6A39-91E0-D75068F8973E}"/>
              </a:ext>
            </a:extLst>
          </p:cNvPr>
          <p:cNvSpPr txBox="1"/>
          <p:nvPr/>
        </p:nvSpPr>
        <p:spPr>
          <a:xfrm>
            <a:off x="9654300" y="6488668"/>
            <a:ext cx="2644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dirty="0">
                <a:solidFill>
                  <a:schemeClr val="bg1">
                    <a:lumMod val="50000"/>
                  </a:schemeClr>
                </a:solidFill>
              </a:rPr>
              <a:t>KTS MALL | Hướng dẫn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593188-0850-5E56-F7A1-4D613664B91D}"/>
              </a:ext>
            </a:extLst>
          </p:cNvPr>
          <p:cNvSpPr txBox="1"/>
          <p:nvPr/>
        </p:nvSpPr>
        <p:spPr>
          <a:xfrm>
            <a:off x="614719" y="2268045"/>
            <a:ext cx="428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Hệ thống sẽ gửi thông báo đã tiếp nhận thông tin và chờ phê duyệt.</a:t>
            </a:r>
            <a:endParaRPr lang="en-VN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FFE06B-AE71-E080-9011-EF5986F20324}"/>
              </a:ext>
            </a:extLst>
          </p:cNvPr>
          <p:cNvSpPr txBox="1"/>
          <p:nvPr/>
        </p:nvSpPr>
        <p:spPr>
          <a:xfrm>
            <a:off x="614719" y="3776789"/>
            <a:ext cx="428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i="1" dirty="0"/>
              <a:t>Lưu ý: Thời gian xử lý đơn sẽ từ 1-2 ngày làm việc.</a:t>
            </a:r>
            <a:endParaRPr lang="en-VN" sz="2000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DF2A6-7AE9-FF26-4EDA-13156A293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437813"/>
            <a:ext cx="6761018" cy="426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0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1">
                <a:lumMod val="0"/>
                <a:lumOff val="100000"/>
              </a:schemeClr>
            </a:gs>
            <a:gs pos="96000">
              <a:schemeClr val="accent1">
                <a:lumMod val="45000"/>
                <a:lumOff val="55000"/>
              </a:schemeClr>
            </a:gs>
          </a:gsLst>
          <a:lin ang="108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9B7E71-B246-0D9C-C233-C2E19A267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CA1365-EC52-7828-84C0-5D3C69B3F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974" y="1009237"/>
            <a:ext cx="1758043" cy="1758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B050F4-A69A-1DEB-1083-B21F9A50ED8C}"/>
              </a:ext>
            </a:extLst>
          </p:cNvPr>
          <p:cNvSpPr txBox="1"/>
          <p:nvPr/>
        </p:nvSpPr>
        <p:spPr>
          <a:xfrm>
            <a:off x="2673701" y="3033094"/>
            <a:ext cx="701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b="1" dirty="0">
                <a:solidFill>
                  <a:schemeClr val="accent2">
                    <a:lumMod val="50000"/>
                  </a:schemeClr>
                </a:solidFill>
              </a:rPr>
              <a:t>Cảm Ơn Quý Khách!</a:t>
            </a:r>
            <a:endParaRPr lang="en-VN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4DF0A-9E69-82BF-FB7E-98FAB473FC04}"/>
              </a:ext>
            </a:extLst>
          </p:cNvPr>
          <p:cNvSpPr txBox="1"/>
          <p:nvPr/>
        </p:nvSpPr>
        <p:spPr>
          <a:xfrm>
            <a:off x="3710065" y="4021898"/>
            <a:ext cx="4771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b="0" i="0" u="none" strike="noStrike" dirty="0">
                <a:solidFill>
                  <a:srgbClr val="475569"/>
                </a:solidFill>
                <a:effectLst/>
                <a:latin typeface="Plus Jakarta Sans"/>
              </a:rPr>
              <a:t>Chúc quý khách có những trải nghiệm mua sắm tuyệt vời, tiện ích và an tâm cùng KTS Mall.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1174491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{DC2717BA-8622-6647-B429-68642B6C081F}tf10001060</Template>
  <TotalTime>31</TotalTime>
  <Words>299</Words>
  <Application>Microsoft Macintosh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Montserrat</vt:lpstr>
      <vt:lpstr>Plus Jakarta Sans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Vân Anh Nguyễn</dc:creator>
  <cp:lastModifiedBy>Vân Anh Nguyễn</cp:lastModifiedBy>
  <cp:revision>1</cp:revision>
  <dcterms:created xsi:type="dcterms:W3CDTF">2026-07-02T10:18:09Z</dcterms:created>
  <dcterms:modified xsi:type="dcterms:W3CDTF">2026-07-02T10:50:00Z</dcterms:modified>
</cp:coreProperties>
</file>