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9"/>
    <p:restoredTop sz="96224"/>
  </p:normalViewPr>
  <p:slideViewPr>
    <p:cSldViewPr snapToGrid="0">
      <p:cViewPr varScale="1">
        <p:scale>
          <a:sx n="90" d="100"/>
          <a:sy n="90" d="100"/>
        </p:scale>
        <p:origin x="24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8675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253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12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5278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5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55210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29177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9250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9535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290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9261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2/7/26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8750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2/7/26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6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2/7/26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0782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2572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AE45-CE2B-6945-B810-F427B3DFDA86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0889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E45-CE2B-6945-B810-F427B3DFDA86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AD65B2-B954-E841-AFDC-960D59D4647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249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F40CA-E10A-FCE7-7B91-AAC95EE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B2BF-F0F1-5543-056E-7005DB701631}"/>
              </a:ext>
            </a:extLst>
          </p:cNvPr>
          <p:cNvSpPr txBox="1"/>
          <p:nvPr/>
        </p:nvSpPr>
        <p:spPr>
          <a:xfrm>
            <a:off x="2673701" y="3033094"/>
            <a:ext cx="7014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HƯỚNG DẪN ĐĂNG KÝ TÀI KHOẢN TRÊN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FF0000"/>
                </a:solidFill>
              </a:rPr>
              <a:t>KTS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0070C0"/>
                </a:solidFill>
              </a:rPr>
              <a:t>MALL</a:t>
            </a:r>
          </a:p>
        </p:txBody>
      </p:sp>
    </p:spTree>
    <p:extLst>
      <p:ext uri="{BB962C8B-B14F-4D97-AF65-F5344CB8AC3E}">
        <p14:creationId xmlns:p14="http://schemas.microsoft.com/office/powerpoint/2010/main" val="9187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FD3AF-E3E5-22C6-53D9-3BF859A6475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1: Truy Cập Website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B15B-CB37-3C96-0D2B-231A9DBC20A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265DD7D-A5F4-8A1F-8E05-C21F686C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649" y="1307804"/>
            <a:ext cx="6515633" cy="40722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ADE3F7-79F3-2C6C-3C4E-EA3A9ADCF50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8BC3F-0880-335A-A801-ABF30F2E2454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Khởi động trình duyệt và truy cập vào trang web KTS MALL</a:t>
            </a:r>
          </a:p>
        </p:txBody>
      </p:sp>
    </p:spTree>
    <p:extLst>
      <p:ext uri="{BB962C8B-B14F-4D97-AF65-F5344CB8AC3E}">
        <p14:creationId xmlns:p14="http://schemas.microsoft.com/office/powerpoint/2010/main" val="342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FBBDE-3DB6-0C39-A723-0AF3ADF6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6E10C-D7E6-1C8D-9A01-3E641861ECE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B1C7A-CE90-EBA9-AA11-8F15E5CFE45B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90999B2-58F7-943E-9CD6-32F38A42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529" y="1198039"/>
            <a:ext cx="6571411" cy="41071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AC47F8-7E14-98A7-E548-2D69191DDD67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Nhấn chọn tính năng </a:t>
            </a:r>
            <a:r>
              <a:rPr lang="en-VN" b="1" dirty="0"/>
              <a:t>Trợ lý AI</a:t>
            </a:r>
            <a:r>
              <a:rPr lang="en-VN" dirty="0"/>
              <a:t> tại màn hình.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FCF92-2C5E-EAC9-4331-742386CDDF39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8BF7C-89BF-D354-C60B-6D13D01ECDFF}"/>
              </a:ext>
            </a:extLst>
          </p:cNvPr>
          <p:cNvSpPr txBox="1"/>
          <p:nvPr/>
        </p:nvSpPr>
        <p:spPr>
          <a:xfrm>
            <a:off x="614718" y="22454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Kích Hoạt Qua Giọng Nói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064F9-9BE0-7802-C1F1-3C6BA8B9D01D}"/>
              </a:ext>
            </a:extLst>
          </p:cNvPr>
          <p:cNvSpPr txBox="1"/>
          <p:nvPr/>
        </p:nvSpPr>
        <p:spPr>
          <a:xfrm>
            <a:off x="614718" y="3703730"/>
            <a:ext cx="6150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Nói rõ câu lệnh hoặc từ khóa </a:t>
            </a:r>
            <a:r>
              <a:rPr lang="en-VN" b="1" i="0" u="none" strike="noStrike" dirty="0">
                <a:solidFill>
                  <a:srgbClr val="0F172A"/>
                </a:solidFill>
                <a:effectLst/>
              </a:rPr>
              <a:t>"Đăng ký"</a:t>
            </a:r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23E9D-DE5B-9C78-8429-0D9B90DFC242}"/>
              </a:ext>
            </a:extLst>
          </p:cNvPr>
          <p:cNvSpPr txBox="1"/>
          <p:nvPr/>
        </p:nvSpPr>
        <p:spPr>
          <a:xfrm>
            <a:off x="614718" y="4202021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Hệ thống sẽ tự động chuyển đến trang đăng ký.</a:t>
            </a:r>
            <a:endParaRPr lang="en-VN" dirty="0"/>
          </a:p>
        </p:txBody>
      </p:sp>
      <p:sp>
        <p:nvSpPr>
          <p:cNvPr id="14" name="Connector 13">
            <a:extLst>
              <a:ext uri="{FF2B5EF4-FFF2-40B4-BE49-F238E27FC236}">
                <a16:creationId xmlns:a16="http://schemas.microsoft.com/office/drawing/2014/main" id="{2C87985D-0464-9162-9EFF-1339881B54EF}"/>
              </a:ext>
            </a:extLst>
          </p:cNvPr>
          <p:cNvSpPr/>
          <p:nvPr/>
        </p:nvSpPr>
        <p:spPr>
          <a:xfrm>
            <a:off x="11219633" y="4492822"/>
            <a:ext cx="458061" cy="482749"/>
          </a:xfrm>
          <a:prstGeom prst="flowChartConnec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2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ECF5FC-2EF4-DFCC-68DF-16E215D25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624" y="2472568"/>
            <a:ext cx="1939068" cy="191286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F354C8-A71C-121C-6325-38215B587804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9504005" y="3396636"/>
            <a:ext cx="1782709" cy="116688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6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49C3E1-408C-EE84-6D73-600300CD2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937E283-7E4F-F6B3-5E88-496CD8A94E91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Điền</a:t>
            </a: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 thông tin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AEBB9E-E9C8-B50D-A1F6-D0C806157F55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B39E79-BEC4-42A0-1C3E-62792E5BE80C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i="1" dirty="0"/>
              <a:t>Lưu ý: Quý khách vui lòng kiểm tra kỹ lại thông tin.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D6BC78-7FBF-E2CD-2AB8-E8B877F326C3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CEF50-B22E-B3D1-DBCF-93A5BC66335C}"/>
              </a:ext>
            </a:extLst>
          </p:cNvPr>
          <p:cNvSpPr txBox="1"/>
          <p:nvPr/>
        </p:nvSpPr>
        <p:spPr>
          <a:xfrm>
            <a:off x="614718" y="2245483"/>
            <a:ext cx="3638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dirty="0">
                <a:solidFill>
                  <a:srgbClr val="064E3B"/>
                </a:solidFill>
                <a:latin typeface="Montserrat" pitchFamily="2" charset="77"/>
              </a:rPr>
              <a:t>Điền thông tin vào các mục:</a:t>
            </a:r>
            <a:endParaRPr lang="en-VN" b="1" i="0" u="none" strike="noStrike" dirty="0">
              <a:solidFill>
                <a:srgbClr val="064E3B"/>
              </a:solidFill>
              <a:effectLst/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71A1B-443F-1B90-077B-649D02B0E5BE}"/>
              </a:ext>
            </a:extLst>
          </p:cNvPr>
          <p:cNvSpPr txBox="1"/>
          <p:nvPr/>
        </p:nvSpPr>
        <p:spPr>
          <a:xfrm>
            <a:off x="614717" y="3730326"/>
            <a:ext cx="4600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Nhấn nút “</a:t>
            </a:r>
            <a:r>
              <a:rPr lang="en-VN" b="1" i="0" u="none" strike="noStrike" dirty="0">
                <a:solidFill>
                  <a:srgbClr val="334155"/>
                </a:solidFill>
                <a:effectLst/>
              </a:rPr>
              <a:t>Đăng ký ngay”</a:t>
            </a:r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 để hoàn tất.</a:t>
            </a:r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E831E-0347-B385-71DC-739A1AD4A721}"/>
              </a:ext>
            </a:extLst>
          </p:cNvPr>
          <p:cNvSpPr txBox="1"/>
          <p:nvPr/>
        </p:nvSpPr>
        <p:spPr>
          <a:xfrm>
            <a:off x="614717" y="4284324"/>
            <a:ext cx="4600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Hoặc có thể chọn “</a:t>
            </a:r>
            <a:r>
              <a:rPr lang="en-VN" b="1" i="0" u="none" strike="noStrike" dirty="0">
                <a:solidFill>
                  <a:srgbClr val="334155"/>
                </a:solidFill>
                <a:effectLst/>
              </a:rPr>
              <a:t>Đăng ký với </a:t>
            </a:r>
            <a:r>
              <a:rPr lang="en-VN" b="1" i="0" u="none" strike="noStrike">
                <a:solidFill>
                  <a:srgbClr val="334155"/>
                </a:solidFill>
                <a:effectLst/>
              </a:rPr>
              <a:t>Google”.</a:t>
            </a:r>
            <a:endParaRPr lang="en-VN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89E03-63F0-95DF-4F17-83B9B88DC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018" y="350674"/>
            <a:ext cx="3638595" cy="58941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13E01D-8215-B862-2774-F54DCA7150A2}"/>
              </a:ext>
            </a:extLst>
          </p:cNvPr>
          <p:cNvSpPr/>
          <p:nvPr/>
        </p:nvSpPr>
        <p:spPr>
          <a:xfrm>
            <a:off x="7151914" y="1284514"/>
            <a:ext cx="2046515" cy="37011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4E40CA-2E32-496C-9259-012E016B0C08}"/>
              </a:ext>
            </a:extLst>
          </p:cNvPr>
          <p:cNvSpPr/>
          <p:nvPr/>
        </p:nvSpPr>
        <p:spPr>
          <a:xfrm>
            <a:off x="7151913" y="1796143"/>
            <a:ext cx="2046515" cy="37011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1FB798-F6A1-0533-4E7E-5F31E2993B9C}"/>
              </a:ext>
            </a:extLst>
          </p:cNvPr>
          <p:cNvSpPr/>
          <p:nvPr/>
        </p:nvSpPr>
        <p:spPr>
          <a:xfrm>
            <a:off x="7151912" y="2329544"/>
            <a:ext cx="2046515" cy="37011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699638-AB6D-BC74-590C-2409DF5382F4}"/>
              </a:ext>
            </a:extLst>
          </p:cNvPr>
          <p:cNvSpPr/>
          <p:nvPr/>
        </p:nvSpPr>
        <p:spPr>
          <a:xfrm>
            <a:off x="7151911" y="2841173"/>
            <a:ext cx="2046515" cy="37011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63D0B0-8E74-F95C-487F-FB871C669D3E}"/>
              </a:ext>
            </a:extLst>
          </p:cNvPr>
          <p:cNvSpPr/>
          <p:nvPr/>
        </p:nvSpPr>
        <p:spPr>
          <a:xfrm>
            <a:off x="7151911" y="3341916"/>
            <a:ext cx="2046515" cy="37011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FDD258-D459-0405-C7E7-3B3D7BC4E5F1}"/>
              </a:ext>
            </a:extLst>
          </p:cNvPr>
          <p:cNvSpPr/>
          <p:nvPr/>
        </p:nvSpPr>
        <p:spPr>
          <a:xfrm>
            <a:off x="7151910" y="3864431"/>
            <a:ext cx="2046515" cy="37011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A542A0-7DD6-0B03-5BBB-BD9FF376911D}"/>
              </a:ext>
            </a:extLst>
          </p:cNvPr>
          <p:cNvCxnSpPr>
            <a:stCxn id="3" idx="3"/>
          </p:cNvCxnSpPr>
          <p:nvPr/>
        </p:nvCxnSpPr>
        <p:spPr>
          <a:xfrm flipV="1">
            <a:off x="4253296" y="1469571"/>
            <a:ext cx="2898614" cy="960578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DB773C-428E-F47F-14C2-C686F69D064E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4253296" y="1981200"/>
            <a:ext cx="2898614" cy="448949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32C683-2B54-D782-FE7D-0DA04E70E51E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4253296" y="2430149"/>
            <a:ext cx="2898616" cy="84453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29CDB1A-FCCC-1FD9-9207-C07FBC458285}"/>
              </a:ext>
            </a:extLst>
          </p:cNvPr>
          <p:cNvCxnSpPr>
            <a:cxnSpLocks/>
            <a:stCxn id="3" idx="3"/>
            <a:endCxn id="13" idx="1"/>
          </p:cNvCxnSpPr>
          <p:nvPr/>
        </p:nvCxnSpPr>
        <p:spPr>
          <a:xfrm>
            <a:off x="4253296" y="2430149"/>
            <a:ext cx="2898615" cy="596082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C2AF7D2-7D64-9AAD-9107-6E05CA54A4E2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253296" y="2430149"/>
            <a:ext cx="2898614" cy="111551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CA8BC04-2177-A13E-906E-9BCD584AB1F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253296" y="2430149"/>
            <a:ext cx="2898614" cy="1638026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8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730F66-F09A-FD75-5687-AD421E0ED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B039306-FE0D-8C70-230C-96C2F932A928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Chào mừng bạn đến với </a:t>
            </a:r>
            <a:r>
              <a:rPr lang="en-VN" sz="2400" b="1" i="0" u="none" strike="noStrike" dirty="0">
                <a:solidFill>
                  <a:srgbClr val="FF0000"/>
                </a:solidFill>
                <a:effectLst/>
                <a:latin typeface="Montserrat" panose="00000500000000000000" pitchFamily="2" charset="77"/>
              </a:rPr>
              <a:t>KTS</a:t>
            </a: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 </a:t>
            </a:r>
            <a:r>
              <a:rPr lang="en-VN" sz="2400" b="1" i="0" u="none" strike="noStrike" dirty="0">
                <a:solidFill>
                  <a:srgbClr val="0070C0"/>
                </a:solidFill>
                <a:effectLst/>
                <a:latin typeface="Montserrat" panose="00000500000000000000" pitchFamily="2" charset="77"/>
              </a:rPr>
              <a:t>MALL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714A58-B92D-85CD-D079-B08145DA122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F2D6F51-61EE-12C8-429F-A4FC8BDFA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61" y="1329070"/>
            <a:ext cx="7962477" cy="46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7E71-B246-0D9C-C233-C2E19A26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A1365-EC52-7828-84C0-5D3C69B3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050F4-A69A-1DEB-1083-B21F9A50ED8C}"/>
              </a:ext>
            </a:extLst>
          </p:cNvPr>
          <p:cNvSpPr txBox="1"/>
          <p:nvPr/>
        </p:nvSpPr>
        <p:spPr>
          <a:xfrm>
            <a:off x="2673701" y="3033094"/>
            <a:ext cx="70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2">
                    <a:lumMod val="50000"/>
                  </a:schemeClr>
                </a:solidFill>
              </a:rPr>
              <a:t>Cảm Ơn Quý Khách!</a:t>
            </a:r>
            <a:endParaRPr lang="en-VN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DF0A-9E69-82BF-FB7E-98FAB473FC04}"/>
              </a:ext>
            </a:extLst>
          </p:cNvPr>
          <p:cNvSpPr txBox="1"/>
          <p:nvPr/>
        </p:nvSpPr>
        <p:spPr>
          <a:xfrm>
            <a:off x="3710065" y="4021898"/>
            <a:ext cx="477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b="0" i="0" u="none" strike="noStrike" dirty="0">
                <a:solidFill>
                  <a:srgbClr val="475569"/>
                </a:solidFill>
                <a:effectLst/>
                <a:latin typeface="Plus Jakarta Sans"/>
              </a:rPr>
              <a:t>Chúc quý khách có những trải nghiệm mua sắm tuyệt vời, tiện ích và an tâm cùng KTS Mall.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1744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{DC2717BA-8622-6647-B429-68642B6C081F}tf10001060</Template>
  <TotalTime>104</TotalTime>
  <Words>169</Words>
  <Application>Microsoft Macintosh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Montserrat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Vân Anh Nguyễn</dc:creator>
  <cp:lastModifiedBy>Vân Anh Nguyễn</cp:lastModifiedBy>
  <cp:revision>3</cp:revision>
  <dcterms:created xsi:type="dcterms:W3CDTF">2026-07-01T16:50:38Z</dcterms:created>
  <dcterms:modified xsi:type="dcterms:W3CDTF">2026-07-02T10:52:40Z</dcterms:modified>
</cp:coreProperties>
</file>