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8"/>
    <p:restoredTop sz="96058"/>
  </p:normalViewPr>
  <p:slideViewPr>
    <p:cSldViewPr snapToGrid="0">
      <p:cViewPr varScale="1">
        <p:scale>
          <a:sx n="93" d="100"/>
          <a:sy n="93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8130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294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65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745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77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5611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655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31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388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10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6759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344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37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752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72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681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C771-2AF3-B843-AC54-59CBA36961C7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40AC8-992E-5F47-ABF6-62D5ABC4268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79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ĐĂNG NHẬP TÀI KHOẢN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999B2-58F7-943E-9CD6-32F38A42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hoặc từ khóa 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"Đăng nhập"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202021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ngay lập tức tự động hiển thị biểu mẫu đăng nhập.</a:t>
            </a:r>
            <a:endParaRPr lang="en-V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90494-EFF4-A068-5E3A-8755559E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591" y="2591797"/>
            <a:ext cx="1964490" cy="1933389"/>
          </a:xfrm>
          <a:prstGeom prst="rect">
            <a:avLst/>
          </a:prstGeom>
        </p:spPr>
      </p:pic>
      <p:sp>
        <p:nvSpPr>
          <p:cNvPr id="14" name="Connector 13">
            <a:extLst>
              <a:ext uri="{FF2B5EF4-FFF2-40B4-BE49-F238E27FC236}">
                <a16:creationId xmlns:a16="http://schemas.microsoft.com/office/drawing/2014/main" id="{2C87985D-0464-9162-9EFF-1339881B54EF}"/>
              </a:ext>
            </a:extLst>
          </p:cNvPr>
          <p:cNvSpPr/>
          <p:nvPr/>
        </p:nvSpPr>
        <p:spPr>
          <a:xfrm>
            <a:off x="11195959" y="4525186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3256D1-64D9-2C55-BE40-EC0ED49DEE6C}"/>
              </a:ext>
            </a:extLst>
          </p:cNvPr>
          <p:cNvCxnSpPr>
            <a:cxnSpLocks/>
          </p:cNvCxnSpPr>
          <p:nvPr/>
        </p:nvCxnSpPr>
        <p:spPr>
          <a:xfrm flipH="1" flipV="1">
            <a:off x="9654300" y="3703730"/>
            <a:ext cx="1541659" cy="96961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9C3E1-408C-EE84-6D73-600300CD2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37E283-7E4F-F6B3-5E88-496CD8A94E91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Nhập thông tin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EBB9E-E9C8-B50D-A1F6-D0C806157F55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39E79-BEC4-42A0-1C3E-62792E5BE80C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Điền địa chỉ </a:t>
            </a:r>
            <a:r>
              <a:rPr lang="en-VN" b="1" dirty="0"/>
              <a:t>Email</a:t>
            </a:r>
            <a:r>
              <a:rPr lang="en-VN" dirty="0"/>
              <a:t> mà quý khách đã đăng ký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6BC78-7FBF-E2CD-2AB8-E8B877F326C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CEF50-B22E-B3D1-DBCF-93A5BC66335C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Nhập Email &amp; Mật Khẩu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1A1B-443F-1B90-077B-649D02B0E5BE}"/>
              </a:ext>
            </a:extLst>
          </p:cNvPr>
          <p:cNvSpPr txBox="1"/>
          <p:nvPr/>
        </p:nvSpPr>
        <p:spPr>
          <a:xfrm>
            <a:off x="614718" y="3710905"/>
            <a:ext cx="4600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Nhập 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Mật Khẩu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và ấn nút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nhập”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để hoàn tất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E831E-0347-B385-71DC-739A1AD4A721}"/>
              </a:ext>
            </a:extLst>
          </p:cNvPr>
          <p:cNvSpPr txBox="1"/>
          <p:nvPr/>
        </p:nvSpPr>
        <p:spPr>
          <a:xfrm>
            <a:off x="614718" y="4493370"/>
            <a:ext cx="460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Hoặc có thể chọn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nhập với Google”</a:t>
            </a:r>
            <a:endParaRPr lang="en-V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1F394-6118-877E-1FAD-F081836D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46" y="664802"/>
            <a:ext cx="4600267" cy="50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8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30F66-F09A-FD75-5687-AD421E0E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039306-FE0D-8C70-230C-96C2F932A92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Chào mừng bạn đến với </a:t>
            </a:r>
            <a:r>
              <a:rPr lang="en-VN" sz="2400" b="1" i="0" u="none" strike="noStrike" dirty="0">
                <a:solidFill>
                  <a:srgbClr val="FF0000"/>
                </a:solidFill>
                <a:effectLst/>
                <a:latin typeface="Montserrat" panose="00000500000000000000" pitchFamily="2" charset="77"/>
              </a:rPr>
              <a:t>KTS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 </a:t>
            </a:r>
            <a:r>
              <a:rPr lang="en-VN" sz="2400" b="1" i="0" u="none" strike="noStrike" dirty="0">
                <a:solidFill>
                  <a:srgbClr val="0070C0"/>
                </a:solidFill>
                <a:effectLst/>
                <a:latin typeface="Montserrat" panose="00000500000000000000" pitchFamily="2" charset="77"/>
              </a:rPr>
              <a:t>MALL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14A58-B92D-85CD-D079-B08145DA122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F2D6F51-61EE-12C8-429F-A4FC8BDF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61" y="1329070"/>
            <a:ext cx="7962477" cy="46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1014</TotalTime>
  <Words>169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4</cp:revision>
  <dcterms:created xsi:type="dcterms:W3CDTF">2026-07-01T15:23:09Z</dcterms:created>
  <dcterms:modified xsi:type="dcterms:W3CDTF">2026-07-02T10:16:13Z</dcterms:modified>
</cp:coreProperties>
</file>