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2"/>
    <p:restoredTop sz="96197"/>
  </p:normalViewPr>
  <p:slideViewPr>
    <p:cSldViewPr snapToGrid="0">
      <p:cViewPr varScale="1">
        <p:scale>
          <a:sx n="65" d="100"/>
          <a:sy n="65" d="100"/>
        </p:scale>
        <p:origin x="216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81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41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96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766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2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551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721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44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710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639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43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378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75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976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17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411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97BC-DF8F-2A4E-A6CB-4EE87217F161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62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MUA SẢN PHẨM THEO ĐÚNG TÊN TRÊN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54080-9AE4-755A-FEDE-69FAA0AA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16D05-08A6-0146-36D5-67711FAA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12" name="Connector 11">
            <a:extLst>
              <a:ext uri="{FF2B5EF4-FFF2-40B4-BE49-F238E27FC236}">
                <a16:creationId xmlns:a16="http://schemas.microsoft.com/office/drawing/2014/main" id="{9899284C-C9A7-5208-6B7D-7DDD630F8B55}"/>
              </a:ext>
            </a:extLst>
          </p:cNvPr>
          <p:cNvSpPr/>
          <p:nvPr/>
        </p:nvSpPr>
        <p:spPr>
          <a:xfrm>
            <a:off x="9425269" y="509191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D703B-BFCA-416D-92B1-434D3B54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293" y="2546168"/>
            <a:ext cx="1824683" cy="176566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A42122-ABED-A0BA-3329-F54DA4BD948A}"/>
              </a:ext>
            </a:extLst>
          </p:cNvPr>
          <p:cNvCxnSpPr>
            <a:cxnSpLocks/>
          </p:cNvCxnSpPr>
          <p:nvPr/>
        </p:nvCxnSpPr>
        <p:spPr>
          <a:xfrm flipH="1" flipV="1">
            <a:off x="8625840" y="3698180"/>
            <a:ext cx="796282" cy="15362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11786A-BB01-71D7-49AD-58DF07BEDECD}"/>
              </a:ext>
            </a:extLst>
          </p:cNvPr>
          <p:cNvSpPr txBox="1"/>
          <p:nvPr/>
        </p:nvSpPr>
        <p:spPr>
          <a:xfrm>
            <a:off x="614718" y="370373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hặc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sản phẩm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mà quý khách đang tìm kiếm</a:t>
            </a:r>
            <a:endParaRPr lang="en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1EDEC-2D11-BB3C-D6E4-4A37108E3727}"/>
              </a:ext>
            </a:extLst>
          </p:cNvPr>
          <p:cNvSpPr txBox="1"/>
          <p:nvPr/>
        </p:nvSpPr>
        <p:spPr>
          <a:xfrm>
            <a:off x="614718" y="4479020"/>
            <a:ext cx="4286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thêm sản phẩm vào giỏ hàng và chuyển đến trang thanh toán.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746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Điền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8" y="3015513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Địa chỉ, Họ tên, Email, Số điện thoại, Ghi chú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8" y="2245483"/>
            <a:ext cx="428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Điền thông tin liên hệ vào các mục: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79885-3CEC-96ED-58AA-6A3ACE1EC7A3}"/>
              </a:ext>
            </a:extLst>
          </p:cNvPr>
          <p:cNvSpPr txBox="1"/>
          <p:nvPr/>
        </p:nvSpPr>
        <p:spPr>
          <a:xfrm>
            <a:off x="614714" y="378554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Ngoài ra Quý khách còn có thể áp dụng </a:t>
            </a:r>
            <a:r>
              <a:rPr lang="en-VN" b="1" dirty="0">
                <a:solidFill>
                  <a:srgbClr val="334155"/>
                </a:solidFill>
              </a:rPr>
              <a:t>Mã giảm giá</a:t>
            </a:r>
            <a:r>
              <a:rPr lang="en-VN" dirty="0">
                <a:solidFill>
                  <a:srgbClr val="334155"/>
                </a:solidFill>
              </a:rPr>
              <a:t> (nếu có).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C0F7D-D41A-232A-AC97-10D2AB02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9" y="819052"/>
            <a:ext cx="5904253" cy="49158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7E54C4-C0CA-2CC3-EECB-52165F12E6D9}"/>
              </a:ext>
            </a:extLst>
          </p:cNvPr>
          <p:cNvSpPr txBox="1"/>
          <p:nvPr/>
        </p:nvSpPr>
        <p:spPr>
          <a:xfrm>
            <a:off x="614714" y="455557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i="1" dirty="0">
                <a:solidFill>
                  <a:srgbClr val="334155"/>
                </a:solidFill>
              </a:rPr>
              <a:t>Lưu ý: Quý khách vui lòng kiểm tra kỹ lại thông tin.</a:t>
            </a:r>
            <a:endParaRPr lang="en-VN" i="1" dirty="0"/>
          </a:p>
        </p:txBody>
      </p:sp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2A491-812C-275C-EA66-4FB14DE0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46310B-09B2-C307-F2CC-D7752C974F6F}"/>
              </a:ext>
            </a:extLst>
          </p:cNvPr>
          <p:cNvSpPr txBox="1"/>
          <p:nvPr/>
        </p:nvSpPr>
        <p:spPr>
          <a:xfrm>
            <a:off x="718457" y="588220"/>
            <a:ext cx="10761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4: Chọn phương thức thanh toán và hình thức nhận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85EC3B-B94F-8E1E-8D11-D87095DE6D64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FD78D7-88E3-B79B-A502-A0C1F8B51897}"/>
              </a:ext>
            </a:extLst>
          </p:cNvPr>
          <p:cNvSpPr txBox="1"/>
          <p:nvPr/>
        </p:nvSpPr>
        <p:spPr>
          <a:xfrm>
            <a:off x="614714" y="2149127"/>
            <a:ext cx="447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mục </a:t>
            </a:r>
            <a:r>
              <a:rPr lang="en-VN" b="1" dirty="0"/>
              <a:t>Phương thức thanh toán</a:t>
            </a:r>
            <a:r>
              <a:rPr lang="en-VN" dirty="0"/>
              <a:t>, Q</a:t>
            </a:r>
            <a:r>
              <a:rPr lang="en-US" dirty="0"/>
              <a:t>u</a:t>
            </a:r>
            <a:r>
              <a:rPr lang="en-VN" dirty="0"/>
              <a:t>ý khách có thể lựa chọn một trong hai hình thức thanh toán: </a:t>
            </a:r>
            <a:r>
              <a:rPr lang="en-VN" b="1" dirty="0"/>
              <a:t>Ví tiền mặt</a:t>
            </a:r>
            <a:r>
              <a:rPr lang="en-VN" dirty="0"/>
              <a:t> hoặc </a:t>
            </a:r>
            <a:r>
              <a:rPr lang="en-VN" b="1" dirty="0"/>
              <a:t>Chuyển khoản qua VIETQR</a:t>
            </a:r>
            <a:r>
              <a:rPr lang="en-VN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8056C-AFC6-83C7-F7E9-E5F51D09FC66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6535C-F689-4505-1810-2ED69703528F}"/>
              </a:ext>
            </a:extLst>
          </p:cNvPr>
          <p:cNvSpPr txBox="1"/>
          <p:nvPr/>
        </p:nvSpPr>
        <p:spPr>
          <a:xfrm>
            <a:off x="614714" y="3771900"/>
            <a:ext cx="4477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Tại mục </a:t>
            </a:r>
            <a:r>
              <a:rPr lang="en-VN" b="1" dirty="0">
                <a:solidFill>
                  <a:srgbClr val="334155"/>
                </a:solidFill>
              </a:rPr>
              <a:t>Hình thức nhận hàng</a:t>
            </a:r>
            <a:r>
              <a:rPr lang="en-VN" dirty="0">
                <a:solidFill>
                  <a:srgbClr val="334155"/>
                </a:solidFill>
              </a:rPr>
              <a:t>, Quý khách vui lòng lựa chọn </a:t>
            </a:r>
            <a:r>
              <a:rPr lang="en-VN" b="1" dirty="0">
                <a:solidFill>
                  <a:srgbClr val="334155"/>
                </a:solidFill>
              </a:rPr>
              <a:t>đơn vị vận chuyển</a:t>
            </a:r>
            <a:r>
              <a:rPr lang="en-VN" dirty="0">
                <a:solidFill>
                  <a:srgbClr val="334155"/>
                </a:solidFill>
              </a:rPr>
              <a:t> phù hợp với nhu cầu của mình.</a:t>
            </a: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29EC8-3A9F-DBA8-1772-6F66C6A0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5" y="1357755"/>
            <a:ext cx="6261275" cy="4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7DFA1-359D-CD7B-8F00-59CA18728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3D75AE-9F17-DB83-F093-CA8B0BDF9E05}"/>
              </a:ext>
            </a:extLst>
          </p:cNvPr>
          <p:cNvSpPr txBox="1"/>
          <p:nvPr/>
        </p:nvSpPr>
        <p:spPr>
          <a:xfrm>
            <a:off x="718458" y="588220"/>
            <a:ext cx="504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5: Hoàn tất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thanh toán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ECC95-52D8-6111-E020-2FBCDE63F00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D0DB93-4B95-F34D-D279-0E8C6A3528A5}"/>
              </a:ext>
            </a:extLst>
          </p:cNvPr>
          <p:cNvSpPr txBox="1"/>
          <p:nvPr/>
        </p:nvSpPr>
        <p:spPr>
          <a:xfrm>
            <a:off x="614713" y="2149127"/>
            <a:ext cx="537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Quý khách vui lòng kiểm tra lại </a:t>
            </a:r>
            <a:r>
              <a:rPr lang="en-VN" sz="2400" b="1" dirty="0">
                <a:solidFill>
                  <a:srgbClr val="334155"/>
                </a:solidFill>
              </a:rPr>
              <a:t>thông tin đơn hàng</a:t>
            </a:r>
            <a:r>
              <a:rPr lang="en-VN" sz="2400" dirty="0">
                <a:solidFill>
                  <a:srgbClr val="334155"/>
                </a:solidFill>
              </a:rPr>
              <a:t> và </a:t>
            </a:r>
            <a:r>
              <a:rPr lang="en-VN" sz="2400" b="1" dirty="0">
                <a:solidFill>
                  <a:srgbClr val="334155"/>
                </a:solidFill>
              </a:rPr>
              <a:t>tổng thanh toán.</a:t>
            </a:r>
            <a:endParaRPr lang="en-VN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28849-23C0-FAD4-6DBC-66FA890B55A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22B-163C-20C5-6477-ABC3B20BED27}"/>
              </a:ext>
            </a:extLst>
          </p:cNvPr>
          <p:cNvSpPr txBox="1"/>
          <p:nvPr/>
        </p:nvSpPr>
        <p:spPr>
          <a:xfrm>
            <a:off x="614714" y="3771900"/>
            <a:ext cx="5379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Chọn mục </a:t>
            </a:r>
            <a:r>
              <a:rPr lang="en-VN" sz="2400" b="1" dirty="0">
                <a:solidFill>
                  <a:srgbClr val="334155"/>
                </a:solidFill>
              </a:rPr>
              <a:t>hoàn tất thanh toán</a:t>
            </a:r>
            <a:r>
              <a:rPr lang="en-VN" sz="2400" dirty="0">
                <a:solidFill>
                  <a:srgbClr val="334155"/>
                </a:solidFill>
              </a:rPr>
              <a:t> sẽ hoàn thành quá trình mua hàng.</a:t>
            </a:r>
            <a:endParaRPr lang="en-V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F4EF1-2ADA-1AAF-9297-C67A365C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15" y="509153"/>
            <a:ext cx="3436691" cy="5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48</TotalTime>
  <Words>305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4</cp:revision>
  <dcterms:created xsi:type="dcterms:W3CDTF">2026-07-02T08:07:12Z</dcterms:created>
  <dcterms:modified xsi:type="dcterms:W3CDTF">2026-07-12T18:09:30Z</dcterms:modified>
</cp:coreProperties>
</file>