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3"/>
    <p:restoredTop sz="96160"/>
  </p:normalViewPr>
  <p:slideViewPr>
    <p:cSldViewPr snapToGrid="0">
      <p:cViewPr varScale="1">
        <p:scale>
          <a:sx n="122" d="100"/>
          <a:sy n="122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4812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241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96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766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42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551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721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44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710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639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8437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378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175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976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717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411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97BC-DF8F-2A4E-A6CB-4EE87217F161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F6C3FC-DF16-504C-9731-3247A0B089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62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MUA SẢN PHẨM THEO ĐÚNG TÊN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999B2-58F7-943E-9CD6-32F38A42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hoặc 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sản phẩm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mà quý khách đang tìm kiếm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479020"/>
            <a:ext cx="4286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thêm sản phẩm vào giỏ hàng và chuyển đến trang thanh toán.</a:t>
            </a:r>
            <a:endParaRPr lang="en-VN" dirty="0"/>
          </a:p>
        </p:txBody>
      </p:sp>
      <p:sp>
        <p:nvSpPr>
          <p:cNvPr id="14" name="Connector 13">
            <a:extLst>
              <a:ext uri="{FF2B5EF4-FFF2-40B4-BE49-F238E27FC236}">
                <a16:creationId xmlns:a16="http://schemas.microsoft.com/office/drawing/2014/main" id="{2C87985D-0464-9162-9EFF-1339881B54EF}"/>
              </a:ext>
            </a:extLst>
          </p:cNvPr>
          <p:cNvSpPr/>
          <p:nvPr/>
        </p:nvSpPr>
        <p:spPr>
          <a:xfrm>
            <a:off x="11195959" y="4525186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rgbClr val="FF00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F4688-C3E0-D207-DE97-1731C15FA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850" y="2289175"/>
            <a:ext cx="2355850" cy="22796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3E596F-0EE5-FCBE-5A61-5599F8E4E4A0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9654300" y="3352800"/>
            <a:ext cx="1541659" cy="1413761"/>
          </a:xfrm>
          <a:prstGeom prst="straightConnector1">
            <a:avLst/>
          </a:prstGeom>
          <a:ln>
            <a:solidFill>
              <a:srgbClr val="FF002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1C5B4-38F7-6417-AA52-2E1728FD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6B9B0-F62E-26B5-6B19-B4E08EC8A6E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Điền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6F1C8-E143-1481-EF50-652E87D5650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B5F-8292-F9BC-5FCB-2F8406D7B1B2}"/>
              </a:ext>
            </a:extLst>
          </p:cNvPr>
          <p:cNvSpPr txBox="1"/>
          <p:nvPr/>
        </p:nvSpPr>
        <p:spPr>
          <a:xfrm>
            <a:off x="614718" y="3015513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/>
              <a:t>Địa chỉ, Họ tên, Email, Số điện thoại, Ghi chú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10EF5-4A22-040C-1FBC-6113061BD8A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1534-27CE-8D50-C1C9-8DF8C31D1B6B}"/>
              </a:ext>
            </a:extLst>
          </p:cNvPr>
          <p:cNvSpPr txBox="1"/>
          <p:nvPr/>
        </p:nvSpPr>
        <p:spPr>
          <a:xfrm>
            <a:off x="614718" y="2245483"/>
            <a:ext cx="428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Điền thông tin liên hệ vào các mục: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79885-3CEC-96ED-58AA-6A3ACE1EC7A3}"/>
              </a:ext>
            </a:extLst>
          </p:cNvPr>
          <p:cNvSpPr txBox="1"/>
          <p:nvPr/>
        </p:nvSpPr>
        <p:spPr>
          <a:xfrm>
            <a:off x="614714" y="3785543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Ngoài ra Quý khách còn có thể áp dụng </a:t>
            </a:r>
            <a:r>
              <a:rPr lang="en-VN" b="1" dirty="0">
                <a:solidFill>
                  <a:srgbClr val="334155"/>
                </a:solidFill>
              </a:rPr>
              <a:t>Mã giảm giá</a:t>
            </a:r>
            <a:r>
              <a:rPr lang="en-VN" dirty="0">
                <a:solidFill>
                  <a:srgbClr val="334155"/>
                </a:solidFill>
              </a:rPr>
              <a:t> (nếu có).</a:t>
            </a: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C0F7D-D41A-232A-AC97-10D2AB02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29" y="819052"/>
            <a:ext cx="5904253" cy="49158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7E54C4-C0CA-2CC3-EECB-52165F12E6D9}"/>
              </a:ext>
            </a:extLst>
          </p:cNvPr>
          <p:cNvSpPr txBox="1"/>
          <p:nvPr/>
        </p:nvSpPr>
        <p:spPr>
          <a:xfrm>
            <a:off x="614714" y="4555573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i="1" dirty="0">
                <a:solidFill>
                  <a:srgbClr val="334155"/>
                </a:solidFill>
              </a:rPr>
              <a:t>Lưu ý: Quý khách vui lòng kiểm tra kỹ lại thông tin.</a:t>
            </a:r>
            <a:endParaRPr lang="en-VN" i="1" dirty="0"/>
          </a:p>
        </p:txBody>
      </p:sp>
    </p:spTree>
    <p:extLst>
      <p:ext uri="{BB962C8B-B14F-4D97-AF65-F5344CB8AC3E}">
        <p14:creationId xmlns:p14="http://schemas.microsoft.com/office/powerpoint/2010/main" val="1405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2A491-812C-275C-EA66-4FB14DE0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46310B-09B2-C307-F2CC-D7752C974F6F}"/>
              </a:ext>
            </a:extLst>
          </p:cNvPr>
          <p:cNvSpPr txBox="1"/>
          <p:nvPr/>
        </p:nvSpPr>
        <p:spPr>
          <a:xfrm>
            <a:off x="718457" y="588220"/>
            <a:ext cx="10761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4: Chọn phương thức thanh toán và hình thức nhận hàng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85EC3B-B94F-8E1E-8D11-D87095DE6D64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FD78D7-88E3-B79B-A502-A0C1F8B51897}"/>
              </a:ext>
            </a:extLst>
          </p:cNvPr>
          <p:cNvSpPr txBox="1"/>
          <p:nvPr/>
        </p:nvSpPr>
        <p:spPr>
          <a:xfrm>
            <a:off x="614714" y="2149127"/>
            <a:ext cx="447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mục </a:t>
            </a:r>
            <a:r>
              <a:rPr lang="en-VN" b="1" dirty="0"/>
              <a:t>Phương thức thanh toán</a:t>
            </a:r>
            <a:r>
              <a:rPr lang="en-VN" dirty="0"/>
              <a:t>, Q</a:t>
            </a:r>
            <a:r>
              <a:rPr lang="en-US" dirty="0"/>
              <a:t>u</a:t>
            </a:r>
            <a:r>
              <a:rPr lang="en-VN" dirty="0"/>
              <a:t>ý khách có thể lựa chọn một trong hai hình thức thanh toán: </a:t>
            </a:r>
            <a:r>
              <a:rPr lang="en-VN" b="1" dirty="0"/>
              <a:t>Ví tiền mặt</a:t>
            </a:r>
            <a:r>
              <a:rPr lang="en-VN" dirty="0"/>
              <a:t> hoặc </a:t>
            </a:r>
            <a:r>
              <a:rPr lang="en-VN" b="1" dirty="0"/>
              <a:t>Chuyển khoản qua VIETQR</a:t>
            </a:r>
            <a:r>
              <a:rPr lang="en-VN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B8056C-AFC6-83C7-F7E9-E5F51D09FC66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6535C-F689-4505-1810-2ED69703528F}"/>
              </a:ext>
            </a:extLst>
          </p:cNvPr>
          <p:cNvSpPr txBox="1"/>
          <p:nvPr/>
        </p:nvSpPr>
        <p:spPr>
          <a:xfrm>
            <a:off x="614714" y="3771900"/>
            <a:ext cx="4477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Tại mục </a:t>
            </a:r>
            <a:r>
              <a:rPr lang="en-VN" b="1" dirty="0">
                <a:solidFill>
                  <a:srgbClr val="334155"/>
                </a:solidFill>
              </a:rPr>
              <a:t>Hình thức nhận hàng</a:t>
            </a:r>
            <a:r>
              <a:rPr lang="en-VN" dirty="0">
                <a:solidFill>
                  <a:srgbClr val="334155"/>
                </a:solidFill>
              </a:rPr>
              <a:t>, Quý khách vui lòng lựa chọn </a:t>
            </a:r>
            <a:r>
              <a:rPr lang="en-VN" b="1" dirty="0">
                <a:solidFill>
                  <a:srgbClr val="334155"/>
                </a:solidFill>
              </a:rPr>
              <a:t>đơn vị vận chuyển</a:t>
            </a:r>
            <a:r>
              <a:rPr lang="en-VN" dirty="0">
                <a:solidFill>
                  <a:srgbClr val="334155"/>
                </a:solidFill>
              </a:rPr>
              <a:t> phù hợp với nhu cầu của mình.</a:t>
            </a:r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29EC8-3A9F-DBA8-1772-6F66C6A0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25" y="1357755"/>
            <a:ext cx="6261275" cy="43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7DFA1-359D-CD7B-8F00-59CA18728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3D75AE-9F17-DB83-F093-CA8B0BDF9E05}"/>
              </a:ext>
            </a:extLst>
          </p:cNvPr>
          <p:cNvSpPr txBox="1"/>
          <p:nvPr/>
        </p:nvSpPr>
        <p:spPr>
          <a:xfrm>
            <a:off x="718458" y="588220"/>
            <a:ext cx="504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5: Hoàn tất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thanh toán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ECC95-52D8-6111-E020-2FBCDE63F00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D0DB93-4B95-F34D-D279-0E8C6A3528A5}"/>
              </a:ext>
            </a:extLst>
          </p:cNvPr>
          <p:cNvSpPr txBox="1"/>
          <p:nvPr/>
        </p:nvSpPr>
        <p:spPr>
          <a:xfrm>
            <a:off x="614713" y="2149127"/>
            <a:ext cx="5379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334155"/>
                </a:solidFill>
              </a:rPr>
              <a:t>Quý khách vui lòng kiểm tra lại </a:t>
            </a:r>
            <a:r>
              <a:rPr lang="en-VN" sz="2400" b="1" dirty="0">
                <a:solidFill>
                  <a:srgbClr val="334155"/>
                </a:solidFill>
              </a:rPr>
              <a:t>thông tin đơn hàng</a:t>
            </a:r>
            <a:r>
              <a:rPr lang="en-VN" sz="2400" dirty="0">
                <a:solidFill>
                  <a:srgbClr val="334155"/>
                </a:solidFill>
              </a:rPr>
              <a:t> và </a:t>
            </a:r>
            <a:r>
              <a:rPr lang="en-VN" sz="2400" b="1" dirty="0">
                <a:solidFill>
                  <a:srgbClr val="334155"/>
                </a:solidFill>
              </a:rPr>
              <a:t>tổng thanh toán.</a:t>
            </a:r>
            <a:endParaRPr lang="en-VN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28849-23C0-FAD4-6DBC-66FA890B55A7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9A22B-163C-20C5-6477-ABC3B20BED27}"/>
              </a:ext>
            </a:extLst>
          </p:cNvPr>
          <p:cNvSpPr txBox="1"/>
          <p:nvPr/>
        </p:nvSpPr>
        <p:spPr>
          <a:xfrm>
            <a:off x="614714" y="3771900"/>
            <a:ext cx="5379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334155"/>
                </a:solidFill>
              </a:rPr>
              <a:t>Chọn mục </a:t>
            </a:r>
            <a:r>
              <a:rPr lang="en-VN" sz="2400" b="1" dirty="0">
                <a:solidFill>
                  <a:srgbClr val="334155"/>
                </a:solidFill>
              </a:rPr>
              <a:t>hoàn tất thanh toán</a:t>
            </a:r>
            <a:r>
              <a:rPr lang="en-VN" sz="2400" dirty="0">
                <a:solidFill>
                  <a:srgbClr val="334155"/>
                </a:solidFill>
              </a:rPr>
              <a:t> sẽ hoàn thành quá trình mua hàng.</a:t>
            </a:r>
            <a:endParaRPr lang="en-V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F4EF1-2ADA-1AAF-9297-C67A365C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15" y="509153"/>
            <a:ext cx="3436691" cy="56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44</TotalTime>
  <Words>301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2</cp:revision>
  <dcterms:created xsi:type="dcterms:W3CDTF">2026-07-02T08:07:12Z</dcterms:created>
  <dcterms:modified xsi:type="dcterms:W3CDTF">2026-07-02T10:17:37Z</dcterms:modified>
</cp:coreProperties>
</file>