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3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8"/>
    <p:restoredTop sz="95352"/>
  </p:normalViewPr>
  <p:slideViewPr>
    <p:cSldViewPr snapToGrid="0">
      <p:cViewPr>
        <p:scale>
          <a:sx n="84" d="100"/>
          <a:sy n="84" d="100"/>
        </p:scale>
        <p:origin x="144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2164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4822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957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2979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2038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2074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478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287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0508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5660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985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3616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7643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855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117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1035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B76A8-48DA-3643-9175-42FEE5458BD4}" type="datetimeFigureOut">
              <a:rPr lang="en-VN" smtClean="0"/>
              <a:t>13/7/26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45D7BE-776A-3340-BC85-9371B8E0581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457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461127" y="3204544"/>
            <a:ext cx="72697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TÌM DANH MỤC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(Bản mobile)</a:t>
            </a:r>
            <a:endParaRPr lang="en-VN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5F8CEA-8BE4-0761-DC97-E4B24FE9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Nhấn chọn tính năng </a:t>
            </a:r>
            <a:r>
              <a:rPr lang="en-VN" b="1" dirty="0"/>
              <a:t>Trợ lý AI</a:t>
            </a:r>
            <a:r>
              <a:rPr lang="en-VN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64F9-9BE0-7802-C1F1-3C6BA8B9D01D}"/>
              </a:ext>
            </a:extLst>
          </p:cNvPr>
          <p:cNvSpPr txBox="1"/>
          <p:nvPr/>
        </p:nvSpPr>
        <p:spPr>
          <a:xfrm>
            <a:off x="614718" y="3703730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Nói rõ </a:t>
            </a:r>
            <a:r>
              <a:rPr lang="en-VN" b="1" i="0" u="none" strike="noStrike" dirty="0">
                <a:solidFill>
                  <a:srgbClr val="334155"/>
                </a:solidFill>
                <a:effectLst/>
              </a:rPr>
              <a:t>tên danh mục</a:t>
            </a:r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, vd: </a:t>
            </a:r>
            <a:r>
              <a:rPr lang="en-VN" dirty="0">
                <a:solidFill>
                  <a:srgbClr val="334155"/>
                </a:solidFill>
              </a:rPr>
              <a:t>“Tiêu dùng xanh”.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83B2F-5A22-D10B-EFF6-BCCD4ACBEA89}"/>
              </a:ext>
            </a:extLst>
          </p:cNvPr>
          <p:cNvSpPr txBox="1"/>
          <p:nvPr/>
        </p:nvSpPr>
        <p:spPr>
          <a:xfrm>
            <a:off x="614718" y="4492822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Hệ thống sẽ tự động chuyển đến trang danh mục.</a:t>
            </a:r>
            <a:endParaRPr lang="en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9AD46-1616-EE95-D3B5-58A3601C6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0" y="224336"/>
            <a:ext cx="2921797" cy="5932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7B6924-2804-21DD-89DA-05F0A0FB4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178" y="2289618"/>
            <a:ext cx="2093604" cy="2064925"/>
          </a:xfrm>
          <a:prstGeom prst="rect">
            <a:avLst/>
          </a:prstGeom>
        </p:spPr>
      </p:pic>
      <p:sp>
        <p:nvSpPr>
          <p:cNvPr id="11" name="Connector 10">
            <a:extLst>
              <a:ext uri="{FF2B5EF4-FFF2-40B4-BE49-F238E27FC236}">
                <a16:creationId xmlns:a16="http://schemas.microsoft.com/office/drawing/2014/main" id="{F6040A24-BE57-4ADE-0279-D5B94B9AE178}"/>
              </a:ext>
            </a:extLst>
          </p:cNvPr>
          <p:cNvSpPr/>
          <p:nvPr/>
        </p:nvSpPr>
        <p:spPr>
          <a:xfrm>
            <a:off x="9482919" y="5139153"/>
            <a:ext cx="403558" cy="369332"/>
          </a:xfrm>
          <a:prstGeom prst="flowChartConnec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96382E-7600-8021-B4C1-4719141EE07F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624455" y="3574771"/>
            <a:ext cx="917564" cy="161846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136AD-7644-6D55-8531-5D0BEAE7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CC0032-8884-5274-C9CC-0C1A6B4717B8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Xem danh mục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B329BF-113F-8F34-CAAD-2D98A7A4F10E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9AFEFD-123A-B99B-4E38-63788B45A6AB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85832-9AFF-61C8-22AD-BB53CE6F1722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Trang danh sách các sản phẩm của danh mục.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0F197-DD2F-C0AC-6238-045080DD7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429" y="130623"/>
            <a:ext cx="3044011" cy="61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4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12</TotalTime>
  <Words>135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2</cp:revision>
  <dcterms:created xsi:type="dcterms:W3CDTF">2026-07-02T09:34:03Z</dcterms:created>
  <dcterms:modified xsi:type="dcterms:W3CDTF">2026-07-12T17:35:01Z</dcterms:modified>
</cp:coreProperties>
</file>