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3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/>
    <p:restoredTop sz="95359"/>
  </p:normalViewPr>
  <p:slideViewPr>
    <p:cSldViewPr snapToGrid="0">
      <p:cViewPr varScale="1">
        <p:scale>
          <a:sx n="117" d="100"/>
          <a:sy n="117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2164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4822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1957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29796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2038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2074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74782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287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0508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5660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1985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2/7/26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3616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2/7/26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7643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2/7/26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855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2117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1035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B76A8-48DA-3643-9175-42FEE5458BD4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3457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BF40CA-E10A-FCE7-7B91-AAC95EE8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AB2BF-F0F1-5543-056E-7005DB701631}"/>
              </a:ext>
            </a:extLst>
          </p:cNvPr>
          <p:cNvSpPr txBox="1"/>
          <p:nvPr/>
        </p:nvSpPr>
        <p:spPr>
          <a:xfrm>
            <a:off x="2461127" y="3204544"/>
            <a:ext cx="72697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HƯỚNG DẪN TÌM DANH MỤC TRÊN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FF0000"/>
                </a:solidFill>
              </a:rPr>
              <a:t>KTS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0070C0"/>
                </a:solidFill>
              </a:rPr>
              <a:t>MALL</a:t>
            </a:r>
          </a:p>
        </p:txBody>
      </p:sp>
    </p:spTree>
    <p:extLst>
      <p:ext uri="{BB962C8B-B14F-4D97-AF65-F5344CB8AC3E}">
        <p14:creationId xmlns:p14="http://schemas.microsoft.com/office/powerpoint/2010/main" val="9187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1FD3AF-E3E5-22C6-53D9-3BF859A64752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1: Truy Cập Website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BB15B-CB37-3C96-0D2B-231A9DBC20A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265DD7D-A5F4-8A1F-8E05-C21F686C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649" y="1307804"/>
            <a:ext cx="6515633" cy="40722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ADE3F7-79F3-2C6C-3C4E-EA3A9ADCF50E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8BC3F-0880-335A-A801-ABF30F2E2454}"/>
              </a:ext>
            </a:extLst>
          </p:cNvPr>
          <p:cNvSpPr txBox="1"/>
          <p:nvPr/>
        </p:nvSpPr>
        <p:spPr>
          <a:xfrm>
            <a:off x="614718" y="3013501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Khởi động trình duyệt và truy cập vào trang web KTS MALL</a:t>
            </a:r>
          </a:p>
        </p:txBody>
      </p:sp>
    </p:spTree>
    <p:extLst>
      <p:ext uri="{BB962C8B-B14F-4D97-AF65-F5344CB8AC3E}">
        <p14:creationId xmlns:p14="http://schemas.microsoft.com/office/powerpoint/2010/main" val="342685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8FBBDE-3DB6-0C39-A723-0AF3ADF60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6E10C-D7E6-1C8D-9A01-3E641861ECED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2: Sử dụng Trợ lý AI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B1C7A-CE90-EBA9-AA11-8F15E5CFE45B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90999B2-58F7-943E-9CD6-32F38A42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529" y="1198039"/>
            <a:ext cx="6571411" cy="41071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AC47F8-7E14-98A7-E548-2D69191DDD67}"/>
              </a:ext>
            </a:extLst>
          </p:cNvPr>
          <p:cNvSpPr txBox="1"/>
          <p:nvPr/>
        </p:nvSpPr>
        <p:spPr>
          <a:xfrm>
            <a:off x="614718" y="2928440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Nhấn chọn tính năng </a:t>
            </a:r>
            <a:r>
              <a:rPr lang="en-VN" b="1" dirty="0"/>
              <a:t>Trợ lý AI</a:t>
            </a:r>
            <a:r>
              <a:rPr lang="en-VN" dirty="0"/>
              <a:t> tại màn hình.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FCF92-2C5E-EAC9-4331-742386CDDF39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8BF7C-89BF-D354-C60B-6D13D01ECDFF}"/>
              </a:ext>
            </a:extLst>
          </p:cNvPr>
          <p:cNvSpPr txBox="1"/>
          <p:nvPr/>
        </p:nvSpPr>
        <p:spPr>
          <a:xfrm>
            <a:off x="614718" y="2245483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Kích Hoạt Qua Giọng Nói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064F9-9BE0-7802-C1F1-3C6BA8B9D01D}"/>
              </a:ext>
            </a:extLst>
          </p:cNvPr>
          <p:cNvSpPr txBox="1"/>
          <p:nvPr/>
        </p:nvSpPr>
        <p:spPr>
          <a:xfrm>
            <a:off x="614718" y="3703730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Nói rõ </a:t>
            </a:r>
            <a:r>
              <a:rPr lang="en-VN" b="1" i="0" u="none" strike="noStrike" dirty="0">
                <a:solidFill>
                  <a:srgbClr val="334155"/>
                </a:solidFill>
                <a:effectLst/>
              </a:rPr>
              <a:t>tên danh mục</a:t>
            </a:r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, vd: </a:t>
            </a:r>
            <a:r>
              <a:rPr lang="en-VN" dirty="0">
                <a:solidFill>
                  <a:srgbClr val="334155"/>
                </a:solidFill>
              </a:rPr>
              <a:t>“Tiêu dùng xanh”.</a:t>
            </a:r>
            <a:endParaRPr lang="en-VN" dirty="0"/>
          </a:p>
        </p:txBody>
      </p:sp>
      <p:sp>
        <p:nvSpPr>
          <p:cNvPr id="14" name="Connector 13">
            <a:extLst>
              <a:ext uri="{FF2B5EF4-FFF2-40B4-BE49-F238E27FC236}">
                <a16:creationId xmlns:a16="http://schemas.microsoft.com/office/drawing/2014/main" id="{2C87985D-0464-9162-9EFF-1339881B54EF}"/>
              </a:ext>
            </a:extLst>
          </p:cNvPr>
          <p:cNvSpPr/>
          <p:nvPr/>
        </p:nvSpPr>
        <p:spPr>
          <a:xfrm>
            <a:off x="11219633" y="4492822"/>
            <a:ext cx="458061" cy="482749"/>
          </a:xfrm>
          <a:prstGeom prst="flowChartConnector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2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343068-4C43-D0C7-CDEC-6072D5C98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696" y="2109986"/>
            <a:ext cx="2595676" cy="256011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1E8606-A93C-D486-5874-489DA22B3FFF}"/>
              </a:ext>
            </a:extLst>
          </p:cNvPr>
          <p:cNvCxnSpPr>
            <a:cxnSpLocks/>
          </p:cNvCxnSpPr>
          <p:nvPr/>
        </p:nvCxnSpPr>
        <p:spPr>
          <a:xfrm flipH="1" flipV="1">
            <a:off x="9433415" y="3446634"/>
            <a:ext cx="1782709" cy="116688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B483B2F-5A22-D10B-EFF6-BCCD4ACBEA89}"/>
              </a:ext>
            </a:extLst>
          </p:cNvPr>
          <p:cNvSpPr txBox="1"/>
          <p:nvPr/>
        </p:nvSpPr>
        <p:spPr>
          <a:xfrm>
            <a:off x="614718" y="4492822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Hệ thống sẽ tự động chuyển đến trang danh mục.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83916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4136AD-7644-6D55-8531-5D0BEAE72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CC0032-8884-5274-C9CC-0C1A6B4717B8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3: Xem danh mục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B329BF-113F-8F34-CAAD-2D98A7A4F10E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09AFEFD-123A-B99B-4E38-63788B45A6AB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985832-9AFF-61C8-22AD-BB53CE6F1722}"/>
              </a:ext>
            </a:extLst>
          </p:cNvPr>
          <p:cNvSpPr txBox="1"/>
          <p:nvPr/>
        </p:nvSpPr>
        <p:spPr>
          <a:xfrm>
            <a:off x="614718" y="3013501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Trang danh sách các sản phẩm của danh mục.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AF49AE-3085-C0EE-35A7-693CCBF23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649" y="1307804"/>
            <a:ext cx="6515633" cy="407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4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B7E71-B246-0D9C-C233-C2E19A267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A1365-EC52-7828-84C0-5D3C69B3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050F4-A69A-1DEB-1083-B21F9A50ED8C}"/>
              </a:ext>
            </a:extLst>
          </p:cNvPr>
          <p:cNvSpPr txBox="1"/>
          <p:nvPr/>
        </p:nvSpPr>
        <p:spPr>
          <a:xfrm>
            <a:off x="2673701" y="3033094"/>
            <a:ext cx="7014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chemeClr val="accent2">
                    <a:lumMod val="50000"/>
                  </a:schemeClr>
                </a:solidFill>
              </a:rPr>
              <a:t>Cảm Ơn Quý Khách!</a:t>
            </a:r>
            <a:endParaRPr lang="en-VN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DF0A-9E69-82BF-FB7E-98FAB473FC04}"/>
              </a:ext>
            </a:extLst>
          </p:cNvPr>
          <p:cNvSpPr txBox="1"/>
          <p:nvPr/>
        </p:nvSpPr>
        <p:spPr>
          <a:xfrm>
            <a:off x="3710065" y="4021898"/>
            <a:ext cx="4771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b="0" i="0" u="none" strike="noStrike" dirty="0">
                <a:solidFill>
                  <a:srgbClr val="475569"/>
                </a:solidFill>
                <a:effectLst/>
                <a:latin typeface="Plus Jakarta Sans"/>
              </a:rPr>
              <a:t>Chúc quý khách có những trải nghiệm mua sắm tuyệt vời, tiện ích và an tâm cùng KTS Mall.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0117449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{DC2717BA-8622-6647-B429-68642B6C081F}tf10001060</Template>
  <TotalTime>8</TotalTime>
  <Words>131</Words>
  <Application>Microsoft Macintosh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Montserrat</vt:lpstr>
      <vt:lpstr>Plus Jakarta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Vân Anh Nguyễn</dc:creator>
  <cp:lastModifiedBy>Vân Anh Nguyễn</cp:lastModifiedBy>
  <cp:revision>1</cp:revision>
  <dcterms:created xsi:type="dcterms:W3CDTF">2026-07-02T09:34:03Z</dcterms:created>
  <dcterms:modified xsi:type="dcterms:W3CDTF">2026-07-02T09:42:09Z</dcterms:modified>
</cp:coreProperties>
</file>