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4" r:id="rId5"/>
    <p:sldId id="263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62"/>
    <p:restoredTop sz="95352"/>
  </p:normalViewPr>
  <p:slideViewPr>
    <p:cSldViewPr snapToGrid="0">
      <p:cViewPr>
        <p:scale>
          <a:sx n="76" d="100"/>
          <a:sy n="76" d="100"/>
        </p:scale>
        <p:origin x="48" y="10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17FA-38B9-134F-B466-B6EEDA2286E8}" type="datetimeFigureOut">
              <a:rPr lang="en-VN" smtClean="0"/>
              <a:t>13/7/26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1428-EF33-534F-93AD-506C868B9F1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62725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17FA-38B9-134F-B466-B6EEDA2286E8}" type="datetimeFigureOut">
              <a:rPr lang="en-VN" smtClean="0"/>
              <a:t>13/7/26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1428-EF33-534F-93AD-506C868B9F1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44605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17FA-38B9-134F-B466-B6EEDA2286E8}" type="datetimeFigureOut">
              <a:rPr lang="en-VN" smtClean="0"/>
              <a:t>13/7/26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1428-EF33-534F-93AD-506C868B9F1F}" type="slidenum">
              <a:rPr lang="en-VN" smtClean="0"/>
              <a:t>‹#›</a:t>
            </a:fld>
            <a:endParaRPr lang="en-VN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9763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17FA-38B9-134F-B466-B6EEDA2286E8}" type="datetimeFigureOut">
              <a:rPr lang="en-VN" smtClean="0"/>
              <a:t>13/7/26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1428-EF33-534F-93AD-506C868B9F1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83286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17FA-38B9-134F-B466-B6EEDA2286E8}" type="datetimeFigureOut">
              <a:rPr lang="en-VN" smtClean="0"/>
              <a:t>13/7/26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1428-EF33-534F-93AD-506C868B9F1F}" type="slidenum">
              <a:rPr lang="en-VN" smtClean="0"/>
              <a:t>‹#›</a:t>
            </a:fld>
            <a:endParaRPr lang="en-V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9079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17FA-38B9-134F-B466-B6EEDA2286E8}" type="datetimeFigureOut">
              <a:rPr lang="en-VN" smtClean="0"/>
              <a:t>13/7/26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1428-EF33-534F-93AD-506C868B9F1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155407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17FA-38B9-134F-B466-B6EEDA2286E8}" type="datetimeFigureOut">
              <a:rPr lang="en-VN" smtClean="0"/>
              <a:t>13/7/26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1428-EF33-534F-93AD-506C868B9F1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569749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17FA-38B9-134F-B466-B6EEDA2286E8}" type="datetimeFigureOut">
              <a:rPr lang="en-VN" smtClean="0"/>
              <a:t>13/7/26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1428-EF33-534F-93AD-506C868B9F1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343734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17FA-38B9-134F-B466-B6EEDA2286E8}" type="datetimeFigureOut">
              <a:rPr lang="en-VN" smtClean="0"/>
              <a:t>13/7/26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1428-EF33-534F-93AD-506C868B9F1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522463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17FA-38B9-134F-B466-B6EEDA2286E8}" type="datetimeFigureOut">
              <a:rPr lang="en-VN" smtClean="0"/>
              <a:t>13/7/26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1428-EF33-534F-93AD-506C868B9F1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69640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17FA-38B9-134F-B466-B6EEDA2286E8}" type="datetimeFigureOut">
              <a:rPr lang="en-VN" smtClean="0"/>
              <a:t>13/7/26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1428-EF33-534F-93AD-506C868B9F1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3603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17FA-38B9-134F-B466-B6EEDA2286E8}" type="datetimeFigureOut">
              <a:rPr lang="en-VN" smtClean="0"/>
              <a:t>13/7/26</a:t>
            </a:fld>
            <a:endParaRPr lang="en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1428-EF33-534F-93AD-506C868B9F1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343979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17FA-38B9-134F-B466-B6EEDA2286E8}" type="datetimeFigureOut">
              <a:rPr lang="en-VN" smtClean="0"/>
              <a:t>13/7/26</a:t>
            </a:fld>
            <a:endParaRPr lang="en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1428-EF33-534F-93AD-506C868B9F1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67368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17FA-38B9-134F-B466-B6EEDA2286E8}" type="datetimeFigureOut">
              <a:rPr lang="en-VN" smtClean="0"/>
              <a:t>13/7/26</a:t>
            </a:fld>
            <a:endParaRPr lang="en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1428-EF33-534F-93AD-506C868B9F1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472350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17FA-38B9-134F-B466-B6EEDA2286E8}" type="datetimeFigureOut">
              <a:rPr lang="en-VN" smtClean="0"/>
              <a:t>13/7/26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1428-EF33-534F-93AD-506C868B9F1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75297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17FA-38B9-134F-B466-B6EEDA2286E8}" type="datetimeFigureOut">
              <a:rPr lang="en-VN" smtClean="0"/>
              <a:t>13/7/26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1428-EF33-534F-93AD-506C868B9F1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393428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317FA-38B9-134F-B466-B6EEDA2286E8}" type="datetimeFigureOut">
              <a:rPr lang="en-VN" smtClean="0"/>
              <a:t>13/7/26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BD21428-EF33-534F-93AD-506C868B9F1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825145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4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BF40CA-E10A-FCE7-7B91-AAC95EE85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974" y="1009237"/>
            <a:ext cx="1758043" cy="17580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FAB2BF-F0F1-5543-056E-7005DB701631}"/>
              </a:ext>
            </a:extLst>
          </p:cNvPr>
          <p:cNvSpPr txBox="1"/>
          <p:nvPr/>
        </p:nvSpPr>
        <p:spPr>
          <a:xfrm>
            <a:off x="2673701" y="3033094"/>
            <a:ext cx="701470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400" dirty="0">
                <a:solidFill>
                  <a:schemeClr val="accent2">
                    <a:lumMod val="50000"/>
                  </a:schemeClr>
                </a:solidFill>
              </a:rPr>
              <a:t>HƯỚNG DẪN TÌM SẢN PHẨM TRÊN</a:t>
            </a:r>
            <a:r>
              <a:rPr lang="en-VN" sz="4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VN" sz="4400" dirty="0">
                <a:solidFill>
                  <a:srgbClr val="FF0000"/>
                </a:solidFill>
              </a:rPr>
              <a:t>KTS</a:t>
            </a:r>
            <a:r>
              <a:rPr lang="en-VN" sz="4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VN" sz="4400" dirty="0">
                <a:solidFill>
                  <a:srgbClr val="0070C0"/>
                </a:solidFill>
              </a:rPr>
              <a:t>MALL</a:t>
            </a:r>
          </a:p>
          <a:p>
            <a:pPr algn="ctr"/>
            <a:r>
              <a:rPr lang="en-VN" sz="4400" dirty="0">
                <a:solidFill>
                  <a:schemeClr val="accent2">
                    <a:lumMod val="50000"/>
                  </a:schemeClr>
                </a:solidFill>
              </a:rPr>
              <a:t>(Bản mobile)</a:t>
            </a:r>
            <a:endParaRPr lang="en-VN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788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3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E1FD3AF-E3E5-22C6-53D9-3BF859A64752}"/>
              </a:ext>
            </a:extLst>
          </p:cNvPr>
          <p:cNvSpPr txBox="1"/>
          <p:nvPr/>
        </p:nvSpPr>
        <p:spPr>
          <a:xfrm>
            <a:off x="718457" y="58822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2250"/>
              </a:spcAft>
              <a:buNone/>
            </a:pPr>
            <a:r>
              <a:rPr lang="en-VN" sz="2400" b="1" i="0" u="none" strike="noStrike" dirty="0">
                <a:solidFill>
                  <a:srgbClr val="0F172A"/>
                </a:solidFill>
                <a:effectLst/>
                <a:latin typeface="Montserrat" panose="00000500000000000000" pitchFamily="2" charset="77"/>
              </a:rPr>
              <a:t>Bước 1: Truy Cập Website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ABB15B-CB37-3C96-0D2B-231A9DBC20A8}"/>
              </a:ext>
            </a:extLst>
          </p:cNvPr>
          <p:cNvCxnSpPr>
            <a:cxnSpLocks/>
          </p:cNvCxnSpPr>
          <p:nvPr/>
        </p:nvCxnSpPr>
        <p:spPr>
          <a:xfrm>
            <a:off x="711622" y="656694"/>
            <a:ext cx="0" cy="26868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8ADE3F7-79F3-2C6C-3C4E-EA3A9ADCF50E}"/>
              </a:ext>
            </a:extLst>
          </p:cNvPr>
          <p:cNvSpPr txBox="1"/>
          <p:nvPr/>
        </p:nvSpPr>
        <p:spPr>
          <a:xfrm>
            <a:off x="9654300" y="6488668"/>
            <a:ext cx="2644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dirty="0">
                <a:solidFill>
                  <a:schemeClr val="bg1">
                    <a:lumMod val="50000"/>
                  </a:schemeClr>
                </a:solidFill>
              </a:rPr>
              <a:t>KTS MALL | Hướng dẫn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98BC3F-0880-335A-A801-ABF30F2E2454}"/>
              </a:ext>
            </a:extLst>
          </p:cNvPr>
          <p:cNvSpPr txBox="1"/>
          <p:nvPr/>
        </p:nvSpPr>
        <p:spPr>
          <a:xfrm>
            <a:off x="614718" y="3013501"/>
            <a:ext cx="4286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/>
              <a:t>Khởi động trình duyệt và truy cập vào trang web KTS MALL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4D57B7-1413-856A-43C3-5B533FD26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4680" y="224336"/>
            <a:ext cx="2921797" cy="593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855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3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8FBBDE-3DB6-0C39-A723-0AF3ADF60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2E6E10C-D7E6-1C8D-9A01-3E641861ECED}"/>
              </a:ext>
            </a:extLst>
          </p:cNvPr>
          <p:cNvSpPr txBox="1"/>
          <p:nvPr/>
        </p:nvSpPr>
        <p:spPr>
          <a:xfrm>
            <a:off x="718457" y="58822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2250"/>
              </a:spcAft>
              <a:buNone/>
            </a:pPr>
            <a:r>
              <a:rPr lang="en-VN" sz="2400" b="1" i="0" u="none" strike="noStrike" dirty="0">
                <a:solidFill>
                  <a:srgbClr val="0F172A"/>
                </a:solidFill>
                <a:effectLst/>
                <a:latin typeface="Montserrat" panose="00000500000000000000" pitchFamily="2" charset="77"/>
              </a:rPr>
              <a:t>Bước 2: Sử dụng Trợ lý AI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ECB1C7A-CE90-EBA9-AA11-8F15E5CFE45B}"/>
              </a:ext>
            </a:extLst>
          </p:cNvPr>
          <p:cNvCxnSpPr>
            <a:cxnSpLocks/>
          </p:cNvCxnSpPr>
          <p:nvPr/>
        </p:nvCxnSpPr>
        <p:spPr>
          <a:xfrm>
            <a:off x="711622" y="656694"/>
            <a:ext cx="0" cy="26868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CAC47F8-7E14-98A7-E548-2D69191DDD67}"/>
              </a:ext>
            </a:extLst>
          </p:cNvPr>
          <p:cNvSpPr txBox="1"/>
          <p:nvPr/>
        </p:nvSpPr>
        <p:spPr>
          <a:xfrm>
            <a:off x="614718" y="2928440"/>
            <a:ext cx="4286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dirty="0"/>
              <a:t>Nhấn chọn tính năng </a:t>
            </a:r>
            <a:r>
              <a:rPr lang="en-VN" b="1" dirty="0"/>
              <a:t>Trợ lý AI</a:t>
            </a:r>
            <a:r>
              <a:rPr lang="en-VN" dirty="0"/>
              <a:t> tại màn hình.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EFCF92-2C5E-EAC9-4331-742386CDDF39}"/>
              </a:ext>
            </a:extLst>
          </p:cNvPr>
          <p:cNvSpPr txBox="1"/>
          <p:nvPr/>
        </p:nvSpPr>
        <p:spPr>
          <a:xfrm>
            <a:off x="9654300" y="6488668"/>
            <a:ext cx="2644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dirty="0">
                <a:solidFill>
                  <a:schemeClr val="bg1">
                    <a:lumMod val="50000"/>
                  </a:schemeClr>
                </a:solidFill>
              </a:rPr>
              <a:t>KTS MALL | Hướng dẫn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08BF7C-89BF-D354-C60B-6D13D01ECDFF}"/>
              </a:ext>
            </a:extLst>
          </p:cNvPr>
          <p:cNvSpPr txBox="1"/>
          <p:nvPr/>
        </p:nvSpPr>
        <p:spPr>
          <a:xfrm>
            <a:off x="614718" y="2245483"/>
            <a:ext cx="31598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125"/>
              </a:spcAft>
              <a:buNone/>
            </a:pPr>
            <a:r>
              <a:rPr lang="en-VN" b="1" i="0" u="none" strike="noStrike" dirty="0">
                <a:solidFill>
                  <a:srgbClr val="064E3B"/>
                </a:solidFill>
                <a:effectLst/>
                <a:latin typeface="Montserrat" pitchFamily="2" charset="77"/>
              </a:rPr>
              <a:t>Kích Hoạt Qua Giọng Nói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7064F9-9BE0-7802-C1F1-3C6BA8B9D01D}"/>
              </a:ext>
            </a:extLst>
          </p:cNvPr>
          <p:cNvSpPr txBox="1"/>
          <p:nvPr/>
        </p:nvSpPr>
        <p:spPr>
          <a:xfrm>
            <a:off x="614718" y="3703730"/>
            <a:ext cx="61509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b="0" i="0" u="none" strike="noStrike" dirty="0">
                <a:solidFill>
                  <a:srgbClr val="334155"/>
                </a:solidFill>
                <a:effectLst/>
              </a:rPr>
              <a:t>Nói rõ câu lệnh </a:t>
            </a:r>
            <a:r>
              <a:rPr lang="en-VN" b="1" dirty="0">
                <a:solidFill>
                  <a:srgbClr val="334155"/>
                </a:solidFill>
              </a:rPr>
              <a:t>“Tìm sản phẩm”.</a:t>
            </a:r>
            <a:endParaRPr lang="en-VN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D1A047-0DC3-EE40-3411-37A19DC49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4680" y="224336"/>
            <a:ext cx="2921797" cy="5932623"/>
          </a:xfrm>
          <a:prstGeom prst="rect">
            <a:avLst/>
          </a:prstGeom>
        </p:spPr>
      </p:pic>
      <p:sp>
        <p:nvSpPr>
          <p:cNvPr id="6" name="Connector 5">
            <a:extLst>
              <a:ext uri="{FF2B5EF4-FFF2-40B4-BE49-F238E27FC236}">
                <a16:creationId xmlns:a16="http://schemas.microsoft.com/office/drawing/2014/main" id="{133DD2E1-E1E5-1D50-2C91-DE8B921BC021}"/>
              </a:ext>
            </a:extLst>
          </p:cNvPr>
          <p:cNvSpPr/>
          <p:nvPr/>
        </p:nvSpPr>
        <p:spPr>
          <a:xfrm>
            <a:off x="9485240" y="5078027"/>
            <a:ext cx="401237" cy="465715"/>
          </a:xfrm>
          <a:prstGeom prst="flowChartConnector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VN">
              <a:solidFill>
                <a:srgbClr val="FF0029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F278A8-6797-06C4-4DBB-1E4F32538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8174" y="2430149"/>
            <a:ext cx="2051135" cy="1972676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DE5A87C-F8B3-E731-B99E-A9F1D1FFFCC2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8700117" y="3703730"/>
            <a:ext cx="843883" cy="1442499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166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3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778B4E-6E4E-A606-CFFB-2F28E6B09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44E42F1-1ECA-50E5-F7C9-D03BFB2D67A2}"/>
              </a:ext>
            </a:extLst>
          </p:cNvPr>
          <p:cNvSpPr txBox="1"/>
          <p:nvPr/>
        </p:nvSpPr>
        <p:spPr>
          <a:xfrm>
            <a:off x="718457" y="58822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2250"/>
              </a:spcAft>
              <a:buNone/>
            </a:pPr>
            <a:r>
              <a:rPr lang="en-VN" sz="2400" b="1" i="0" u="none" strike="noStrike" dirty="0">
                <a:solidFill>
                  <a:srgbClr val="0F172A"/>
                </a:solidFill>
                <a:effectLst/>
                <a:latin typeface="Montserrat" panose="00000500000000000000" pitchFamily="2" charset="77"/>
              </a:rPr>
              <a:t>Bước 2: Sử dụng Trợ lý AI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DF1A5E-BFBC-FA3E-70EC-8A413FF53BB6}"/>
              </a:ext>
            </a:extLst>
          </p:cNvPr>
          <p:cNvCxnSpPr>
            <a:cxnSpLocks/>
          </p:cNvCxnSpPr>
          <p:nvPr/>
        </p:nvCxnSpPr>
        <p:spPr>
          <a:xfrm>
            <a:off x="711622" y="656694"/>
            <a:ext cx="0" cy="26868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0616417-1D09-DD13-B61D-D60EA43B767A}"/>
              </a:ext>
            </a:extLst>
          </p:cNvPr>
          <p:cNvSpPr txBox="1"/>
          <p:nvPr/>
        </p:nvSpPr>
        <p:spPr>
          <a:xfrm>
            <a:off x="9654300" y="6488668"/>
            <a:ext cx="2644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dirty="0">
                <a:solidFill>
                  <a:schemeClr val="bg1">
                    <a:lumMod val="50000"/>
                  </a:schemeClr>
                </a:solidFill>
              </a:rPr>
              <a:t>KTS MALL | Hướng dẫn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D1927C-3443-4794-2D00-DBFE7209AC67}"/>
              </a:ext>
            </a:extLst>
          </p:cNvPr>
          <p:cNvSpPr txBox="1"/>
          <p:nvPr/>
        </p:nvSpPr>
        <p:spPr>
          <a:xfrm>
            <a:off x="625604" y="2782669"/>
            <a:ext cx="42868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sz="2000" b="0" i="0" u="none" strike="noStrike" dirty="0">
                <a:solidFill>
                  <a:srgbClr val="334155"/>
                </a:solidFill>
                <a:effectLst/>
              </a:rPr>
              <a:t>Hệ thống sẽ hiện một </a:t>
            </a:r>
            <a:r>
              <a:rPr lang="en-VN" sz="2000" b="1" i="0" u="none" strike="noStrike" dirty="0">
                <a:solidFill>
                  <a:srgbClr val="334155"/>
                </a:solidFill>
                <a:effectLst/>
              </a:rPr>
              <a:t>danh sách các sản phẩm</a:t>
            </a:r>
            <a:r>
              <a:rPr lang="en-VN" sz="2000" b="0" i="0" u="none" strike="noStrike" dirty="0">
                <a:solidFill>
                  <a:srgbClr val="334155"/>
                </a:solidFill>
                <a:effectLst/>
              </a:rPr>
              <a:t>.</a:t>
            </a:r>
            <a:endParaRPr lang="en-VN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285913-A97A-2641-C829-C9FBE7304EAA}"/>
              </a:ext>
            </a:extLst>
          </p:cNvPr>
          <p:cNvSpPr txBox="1"/>
          <p:nvPr/>
        </p:nvSpPr>
        <p:spPr>
          <a:xfrm>
            <a:off x="625604" y="3846491"/>
            <a:ext cx="42868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b="0" i="0" u="none" strike="noStrike" dirty="0">
                <a:solidFill>
                  <a:srgbClr val="334155"/>
                </a:solidFill>
                <a:effectLst/>
              </a:rPr>
              <a:t>Quý khách vui lòng nhấn chọn vào sản phẩm phù hợp với nhu cầu của mình.</a:t>
            </a:r>
            <a:endParaRPr lang="en-V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52390C-20A0-2EEB-DF9A-60657A054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4680" y="224336"/>
            <a:ext cx="2921797" cy="59326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E55BA4A-9E8B-101C-AFED-087C74CDA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9428" y="2095500"/>
            <a:ext cx="18923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563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3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4136AD-7644-6D55-8531-5D0BEAE72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9CC0032-8884-5274-C9CC-0C1A6B4717B8}"/>
              </a:ext>
            </a:extLst>
          </p:cNvPr>
          <p:cNvSpPr txBox="1"/>
          <p:nvPr/>
        </p:nvSpPr>
        <p:spPr>
          <a:xfrm>
            <a:off x="718457" y="58822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2250"/>
              </a:spcAft>
              <a:buNone/>
            </a:pPr>
            <a:r>
              <a:rPr lang="en-VN" sz="2400" b="1" i="0" u="none" strike="noStrike" dirty="0">
                <a:solidFill>
                  <a:srgbClr val="0F172A"/>
                </a:solidFill>
                <a:effectLst/>
                <a:latin typeface="Montserrat" panose="00000500000000000000" pitchFamily="2" charset="77"/>
              </a:rPr>
              <a:t>Bước 3: Xem sản phẩm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7B329BF-113F-8F34-CAAD-2D98A7A4F10E}"/>
              </a:ext>
            </a:extLst>
          </p:cNvPr>
          <p:cNvCxnSpPr>
            <a:cxnSpLocks/>
          </p:cNvCxnSpPr>
          <p:nvPr/>
        </p:nvCxnSpPr>
        <p:spPr>
          <a:xfrm>
            <a:off x="711622" y="656694"/>
            <a:ext cx="0" cy="26868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09AFEFD-123A-B99B-4E38-63788B45A6AB}"/>
              </a:ext>
            </a:extLst>
          </p:cNvPr>
          <p:cNvSpPr txBox="1"/>
          <p:nvPr/>
        </p:nvSpPr>
        <p:spPr>
          <a:xfrm>
            <a:off x="9654300" y="6488668"/>
            <a:ext cx="2644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dirty="0">
                <a:solidFill>
                  <a:schemeClr val="bg1">
                    <a:lumMod val="50000"/>
                  </a:schemeClr>
                </a:solidFill>
              </a:rPr>
              <a:t>KTS MALL | Hướng dẫn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985832-9AFF-61C8-22AD-BB53CE6F1722}"/>
              </a:ext>
            </a:extLst>
          </p:cNvPr>
          <p:cNvSpPr txBox="1"/>
          <p:nvPr/>
        </p:nvSpPr>
        <p:spPr>
          <a:xfrm>
            <a:off x="614718" y="3013501"/>
            <a:ext cx="4286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/>
              <a:t>Trang thông tin chi tiết của sản phẩm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F7A5F6-0C0F-0F64-FF90-7CF484847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8139" y="203327"/>
            <a:ext cx="3020562" cy="620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145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4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108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9B7E71-B246-0D9C-C233-C2E19A267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CA1365-EC52-7828-84C0-5D3C69B3F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974" y="1009237"/>
            <a:ext cx="1758043" cy="17580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B050F4-A69A-1DEB-1083-B21F9A50ED8C}"/>
              </a:ext>
            </a:extLst>
          </p:cNvPr>
          <p:cNvSpPr txBox="1"/>
          <p:nvPr/>
        </p:nvSpPr>
        <p:spPr>
          <a:xfrm>
            <a:off x="2673701" y="3033094"/>
            <a:ext cx="70147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400" b="1" dirty="0">
                <a:solidFill>
                  <a:schemeClr val="accent2">
                    <a:lumMod val="50000"/>
                  </a:schemeClr>
                </a:solidFill>
              </a:rPr>
              <a:t>Cảm Ơn Quý Khách!</a:t>
            </a:r>
            <a:endParaRPr lang="en-VN" sz="4400" b="1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64DF0A-9E69-82BF-FB7E-98FAB473FC04}"/>
              </a:ext>
            </a:extLst>
          </p:cNvPr>
          <p:cNvSpPr txBox="1"/>
          <p:nvPr/>
        </p:nvSpPr>
        <p:spPr>
          <a:xfrm>
            <a:off x="3710065" y="4021898"/>
            <a:ext cx="47718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VN" b="0" i="0" u="none" strike="noStrike" dirty="0">
                <a:solidFill>
                  <a:srgbClr val="475569"/>
                </a:solidFill>
                <a:effectLst/>
                <a:latin typeface="Plus Jakarta Sans"/>
              </a:rPr>
              <a:t>Chúc quý khách có những trải nghiệm mua sắm tuyệt vời, tiện ích và an tâm cùng KTS Mall.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401174491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{DC2717BA-8622-6647-B429-68642B6C081F}tf10001060</Template>
  <TotalTime>20</TotalTime>
  <Words>159</Words>
  <Application>Microsoft Macintosh PowerPoint</Application>
  <PresentationFormat>Widescreen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Montserrat</vt:lpstr>
      <vt:lpstr>Plus Jakarta Sans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Vân Anh Nguyễn</dc:creator>
  <cp:lastModifiedBy>Vân Anh Nguyễn</cp:lastModifiedBy>
  <cp:revision>2</cp:revision>
  <dcterms:created xsi:type="dcterms:W3CDTF">2026-07-02T09:17:30Z</dcterms:created>
  <dcterms:modified xsi:type="dcterms:W3CDTF">2026-07-12T17:30:43Z</dcterms:modified>
</cp:coreProperties>
</file>