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7"/>
    <p:restoredTop sz="95352"/>
  </p:normalViewPr>
  <p:slideViewPr>
    <p:cSldViewPr snapToGrid="0">
      <p:cViewPr varScale="1">
        <p:scale>
          <a:sx n="117" d="100"/>
          <a:sy n="117" d="100"/>
        </p:scale>
        <p:origin x="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2949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4463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30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973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16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0144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705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4859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55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740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9020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14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563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2855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0803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6101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79A1-3E08-1344-8B47-BAEF2FAA00BF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8974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426130" y="3048084"/>
            <a:ext cx="73397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XEM ĐƠN HÀNG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(Bản mobile)</a:t>
            </a:r>
            <a:endParaRPr lang="en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E3F0F5-34E7-118A-4A49-4D774E506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hoặc từ khóa </a:t>
            </a:r>
            <a:r>
              <a:rPr lang="en-VN" b="1" i="0" u="none" strike="noStrike" dirty="0">
                <a:solidFill>
                  <a:srgbClr val="0F172A"/>
                </a:solidFill>
                <a:effectLst/>
              </a:rPr>
              <a:t>”T</a:t>
            </a:r>
            <a:r>
              <a:rPr lang="en-US" b="1" dirty="0" err="1">
                <a:solidFill>
                  <a:srgbClr val="0F172A"/>
                </a:solidFill>
              </a:rPr>
              <a:t>heo</a:t>
            </a:r>
            <a:r>
              <a:rPr lang="en-US" b="1" dirty="0">
                <a:solidFill>
                  <a:srgbClr val="0F172A"/>
                </a:solidFill>
              </a:rPr>
              <a:t> </a:t>
            </a:r>
            <a:r>
              <a:rPr lang="en-US" b="1" dirty="0" err="1">
                <a:solidFill>
                  <a:srgbClr val="0F172A"/>
                </a:solidFill>
              </a:rPr>
              <a:t>dõi</a:t>
            </a:r>
            <a:r>
              <a:rPr lang="en-VN" b="1" i="0" u="none" strike="noStrike" dirty="0">
                <a:solidFill>
                  <a:srgbClr val="0F172A"/>
                </a:solidFill>
                <a:effectLst/>
              </a:rPr>
              <a:t> đơn hàng"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3E9D-DE5B-9C78-8429-0D9B90DFC242}"/>
              </a:ext>
            </a:extLst>
          </p:cNvPr>
          <p:cNvSpPr txBox="1"/>
          <p:nvPr/>
        </p:nvSpPr>
        <p:spPr>
          <a:xfrm>
            <a:off x="614718" y="4202021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chuyển đến trang đơn hàng.</a:t>
            </a:r>
            <a:endParaRPr lang="en-V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E16D05-08A6-0146-36D5-67711FAA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sp>
        <p:nvSpPr>
          <p:cNvPr id="12" name="Connector 11">
            <a:extLst>
              <a:ext uri="{FF2B5EF4-FFF2-40B4-BE49-F238E27FC236}">
                <a16:creationId xmlns:a16="http://schemas.microsoft.com/office/drawing/2014/main" id="{9899284C-C9A7-5208-6B7D-7DDD630F8B55}"/>
              </a:ext>
            </a:extLst>
          </p:cNvPr>
          <p:cNvSpPr/>
          <p:nvPr/>
        </p:nvSpPr>
        <p:spPr>
          <a:xfrm>
            <a:off x="9425269" y="5091912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381703-B7C7-053C-54B0-2F013896E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032" y="2497962"/>
            <a:ext cx="1937482" cy="193214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143EDE-4CEC-9877-1E6D-C4D1E5333601}"/>
              </a:ext>
            </a:extLst>
          </p:cNvPr>
          <p:cNvCxnSpPr>
            <a:cxnSpLocks/>
          </p:cNvCxnSpPr>
          <p:nvPr/>
        </p:nvCxnSpPr>
        <p:spPr>
          <a:xfrm flipH="1" flipV="1">
            <a:off x="8674204" y="3661998"/>
            <a:ext cx="796282" cy="15362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2505D-D857-05D7-A75D-2409BBFB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0B4082-5E44-AEB0-4185-BC97C18C4D9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6A907B-5873-894D-C261-D61800459514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3E8C63-61F7-4E7C-0121-110E8282D770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F83782-5DB1-2844-F9BE-5290A2AB78BB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ED82D-5055-5E17-BA89-064B247EF42F}"/>
              </a:ext>
            </a:extLst>
          </p:cNvPr>
          <p:cNvSpPr txBox="1"/>
          <p:nvPr/>
        </p:nvSpPr>
        <p:spPr>
          <a:xfrm>
            <a:off x="6803111" y="84017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mới tạo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64C27-3A00-6F5D-27DD-5E51E1252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65" y="453349"/>
            <a:ext cx="29165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0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1FB13-A6A1-40F9-C011-40CF773C6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DA9C3A-BAF9-421F-A3FC-A9BAF971DE0B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9C466-64B2-812D-E4B4-88DF8F737280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A2EE70-2F63-D5DA-5F50-20865658307D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C0D9E-AEE9-6F4B-C518-3DF753240E79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DFF65-8D5C-E9DB-3325-DE34830CD35C}"/>
              </a:ext>
            </a:extLst>
          </p:cNvPr>
          <p:cNvSpPr txBox="1"/>
          <p:nvPr/>
        </p:nvSpPr>
        <p:spPr>
          <a:xfrm>
            <a:off x="6816476" y="120917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đã xác nhận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47492-BB44-A5AC-D423-CDD03D8E0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23" y="507738"/>
            <a:ext cx="2875515" cy="58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2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8A15F-0A43-43F2-360A-2BDD7954A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10591F-21BC-A408-849C-168B834C34B9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E0D2D5-64B8-1A5D-241F-6B8C7DC83F56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2B5F4D-D387-66EC-641E-4CC6EF3219A1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38D732-4A5A-CFC2-22F4-92839E2D5A3E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3E88F-6D7B-DBA1-87F1-850902B7BE8C}"/>
              </a:ext>
            </a:extLst>
          </p:cNvPr>
          <p:cNvSpPr txBox="1"/>
          <p:nvPr/>
        </p:nvSpPr>
        <p:spPr>
          <a:xfrm>
            <a:off x="6814457" y="1410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</a:t>
            </a:r>
            <a:r>
              <a:rPr lang="en-VN" b="1" dirty="0">
                <a:solidFill>
                  <a:srgbClr val="064E3B"/>
                </a:solidFill>
                <a:latin typeface="Montserrat" pitchFamily="2" charset="77"/>
              </a:rPr>
              <a:t>đang giao</a:t>
            </a:r>
            <a:endParaRPr lang="en-VN" b="1" i="0" u="none" strike="noStrike" dirty="0">
              <a:solidFill>
                <a:srgbClr val="064E3B"/>
              </a:solidFill>
              <a:effectLst/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9EDEC-870F-2F94-19A9-4A487DB6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086" y="524942"/>
            <a:ext cx="2858580" cy="58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E4036-AD59-8885-DA85-0963B33A1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7F5EE-1E7A-6352-1810-E6B366D1033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05C33B-FA01-ED1D-DB3E-FBA21380FA03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56C978-6F83-7D67-6472-8B6971D26F30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BA341D-176E-6558-B0FF-86961F8F8C69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05902-EE8D-BD96-53EC-A0F177B4F86F}"/>
              </a:ext>
            </a:extLst>
          </p:cNvPr>
          <p:cNvSpPr txBox="1"/>
          <p:nvPr/>
        </p:nvSpPr>
        <p:spPr>
          <a:xfrm>
            <a:off x="6814456" y="218888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hoàn thành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080B6-0DD1-AC31-9EFC-45A83C69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026" y="635429"/>
            <a:ext cx="2806700" cy="57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1907E-9996-F16D-C0AC-9BF420F99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9D10E4-6B1C-E661-D077-56FBC803E551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6D563E-9865-BA29-3F86-9F8B8367EBB5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185A86-77D2-CB33-4CD6-456FB5564B68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83356-6FF1-078A-FB22-3B5C5380DFA7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A6647-CF56-F4E4-3BAE-762624D26A72}"/>
              </a:ext>
            </a:extLst>
          </p:cNvPr>
          <p:cNvSpPr txBox="1"/>
          <p:nvPr/>
        </p:nvSpPr>
        <p:spPr>
          <a:xfrm>
            <a:off x="6814457" y="128441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</a:t>
            </a:r>
            <a:r>
              <a:rPr lang="en-VN" b="1" dirty="0">
                <a:solidFill>
                  <a:srgbClr val="064E3B"/>
                </a:solidFill>
                <a:latin typeface="Montserrat" pitchFamily="2" charset="77"/>
              </a:rPr>
              <a:t>đã huỷ</a:t>
            </a:r>
            <a:endParaRPr lang="en-VN" b="1" i="0" u="none" strike="noStrike" dirty="0">
              <a:solidFill>
                <a:srgbClr val="064E3B"/>
              </a:solidFill>
              <a:effectLst/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8E93D-CE9C-DE0D-A836-3CCE5223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923" y="454732"/>
            <a:ext cx="2907461" cy="59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33</TotalTime>
  <Words>271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5</cp:revision>
  <dcterms:created xsi:type="dcterms:W3CDTF">2026-07-01T17:11:14Z</dcterms:created>
  <dcterms:modified xsi:type="dcterms:W3CDTF">2026-07-12T17:15:06Z</dcterms:modified>
</cp:coreProperties>
</file>