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025"/>
    <p:restoredTop sz="95359"/>
  </p:normalViewPr>
  <p:slideViewPr>
    <p:cSldViewPr snapToGrid="0">
      <p:cViewPr varScale="1">
        <p:scale>
          <a:sx n="47" d="100"/>
          <a:sy n="47" d="100"/>
        </p:scale>
        <p:origin x="216" y="1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279A1-3E08-1344-8B47-BAEF2FAA00BF}" type="datetimeFigureOut">
              <a:rPr lang="en-VN" smtClean="0"/>
              <a:t>2/7/26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B6E5-3D55-3344-9D53-04D90C85468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829499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279A1-3E08-1344-8B47-BAEF2FAA00BF}" type="datetimeFigureOut">
              <a:rPr lang="en-VN" smtClean="0"/>
              <a:t>2/7/26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B6E5-3D55-3344-9D53-04D90C85468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644636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279A1-3E08-1344-8B47-BAEF2FAA00BF}" type="datetimeFigureOut">
              <a:rPr lang="en-VN" smtClean="0"/>
              <a:t>2/7/26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B6E5-3D55-3344-9D53-04D90C854683}" type="slidenum">
              <a:rPr lang="en-VN" smtClean="0"/>
              <a:t>‹#›</a:t>
            </a:fld>
            <a:endParaRPr lang="en-V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7308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279A1-3E08-1344-8B47-BAEF2FAA00BF}" type="datetimeFigureOut">
              <a:rPr lang="en-VN" smtClean="0"/>
              <a:t>2/7/26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B6E5-3D55-3344-9D53-04D90C85468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039735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279A1-3E08-1344-8B47-BAEF2FAA00BF}" type="datetimeFigureOut">
              <a:rPr lang="en-VN" smtClean="0"/>
              <a:t>2/7/26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B6E5-3D55-3344-9D53-04D90C854683}" type="slidenum">
              <a:rPr lang="en-VN" smtClean="0"/>
              <a:t>‹#›</a:t>
            </a:fld>
            <a:endParaRPr lang="en-V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4167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279A1-3E08-1344-8B47-BAEF2FAA00BF}" type="datetimeFigureOut">
              <a:rPr lang="en-VN" smtClean="0"/>
              <a:t>2/7/26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B6E5-3D55-3344-9D53-04D90C85468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801446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279A1-3E08-1344-8B47-BAEF2FAA00BF}" type="datetimeFigureOut">
              <a:rPr lang="en-VN" smtClean="0"/>
              <a:t>2/7/26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B6E5-3D55-3344-9D53-04D90C85468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47055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279A1-3E08-1344-8B47-BAEF2FAA00BF}" type="datetimeFigureOut">
              <a:rPr lang="en-VN" smtClean="0"/>
              <a:t>2/7/26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B6E5-3D55-3344-9D53-04D90C85468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48592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279A1-3E08-1344-8B47-BAEF2FAA00BF}" type="datetimeFigureOut">
              <a:rPr lang="en-VN" smtClean="0"/>
              <a:t>2/7/26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B6E5-3D55-3344-9D53-04D90C85468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95554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279A1-3E08-1344-8B47-BAEF2FAA00BF}" type="datetimeFigureOut">
              <a:rPr lang="en-VN" smtClean="0"/>
              <a:t>2/7/26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B6E5-3D55-3344-9D53-04D90C85468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587408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279A1-3E08-1344-8B47-BAEF2FAA00BF}" type="datetimeFigureOut">
              <a:rPr lang="en-VN" smtClean="0"/>
              <a:t>2/7/26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B6E5-3D55-3344-9D53-04D90C85468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190209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279A1-3E08-1344-8B47-BAEF2FAA00BF}" type="datetimeFigureOut">
              <a:rPr lang="en-VN" smtClean="0"/>
              <a:t>2/7/26</a:t>
            </a:fld>
            <a:endParaRPr lang="en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B6E5-3D55-3344-9D53-04D90C85468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801457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279A1-3E08-1344-8B47-BAEF2FAA00BF}" type="datetimeFigureOut">
              <a:rPr lang="en-VN" smtClean="0"/>
              <a:t>2/7/26</a:t>
            </a:fld>
            <a:endParaRPr lang="en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B6E5-3D55-3344-9D53-04D90C85468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85638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279A1-3E08-1344-8B47-BAEF2FAA00BF}" type="datetimeFigureOut">
              <a:rPr lang="en-VN" smtClean="0"/>
              <a:t>2/7/26</a:t>
            </a:fld>
            <a:endParaRPr lang="en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B6E5-3D55-3344-9D53-04D90C85468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328556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279A1-3E08-1344-8B47-BAEF2FAA00BF}" type="datetimeFigureOut">
              <a:rPr lang="en-VN" smtClean="0"/>
              <a:t>2/7/26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B6E5-3D55-3344-9D53-04D90C85468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508039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279A1-3E08-1344-8B47-BAEF2FAA00BF}" type="datetimeFigureOut">
              <a:rPr lang="en-VN" smtClean="0"/>
              <a:t>2/7/26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4B6E5-3D55-3344-9D53-04D90C85468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361019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279A1-3E08-1344-8B47-BAEF2FAA00BF}" type="datetimeFigureOut">
              <a:rPr lang="en-VN" smtClean="0"/>
              <a:t>2/7/26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414B6E5-3D55-3344-9D53-04D90C85468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889740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BF40CA-E10A-FCE7-7B91-AAC95EE85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974" y="1009237"/>
            <a:ext cx="1758043" cy="17580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FAB2BF-F0F1-5543-056E-7005DB701631}"/>
              </a:ext>
            </a:extLst>
          </p:cNvPr>
          <p:cNvSpPr txBox="1"/>
          <p:nvPr/>
        </p:nvSpPr>
        <p:spPr>
          <a:xfrm>
            <a:off x="2426130" y="3048084"/>
            <a:ext cx="73397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dirty="0">
                <a:solidFill>
                  <a:schemeClr val="accent2">
                    <a:lumMod val="50000"/>
                  </a:schemeClr>
                </a:solidFill>
              </a:rPr>
              <a:t>HƯỚNG DẪN XEM ĐƠN HÀNG TRÊN</a:t>
            </a:r>
            <a:r>
              <a:rPr lang="en-VN" sz="4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VN" sz="4400" dirty="0">
                <a:solidFill>
                  <a:srgbClr val="FF0000"/>
                </a:solidFill>
              </a:rPr>
              <a:t>KTS</a:t>
            </a:r>
            <a:r>
              <a:rPr lang="en-VN" sz="4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VN" sz="4400" dirty="0">
                <a:solidFill>
                  <a:srgbClr val="0070C0"/>
                </a:solidFill>
              </a:rPr>
              <a:t>MALL</a:t>
            </a:r>
          </a:p>
        </p:txBody>
      </p:sp>
    </p:spTree>
    <p:extLst>
      <p:ext uri="{BB962C8B-B14F-4D97-AF65-F5344CB8AC3E}">
        <p14:creationId xmlns:p14="http://schemas.microsoft.com/office/powerpoint/2010/main" val="918788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E1FD3AF-E3E5-22C6-53D9-3BF859A64752}"/>
              </a:ext>
            </a:extLst>
          </p:cNvPr>
          <p:cNvSpPr txBox="1"/>
          <p:nvPr/>
        </p:nvSpPr>
        <p:spPr>
          <a:xfrm>
            <a:off x="718457" y="58822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2250"/>
              </a:spcAft>
              <a:buNone/>
            </a:pPr>
            <a:r>
              <a:rPr lang="en-VN" sz="2400" b="1" i="0" u="none" strike="noStrike" dirty="0">
                <a:solidFill>
                  <a:srgbClr val="0F172A"/>
                </a:solidFill>
                <a:effectLst/>
                <a:latin typeface="Montserrat" panose="00000500000000000000" pitchFamily="2" charset="77"/>
              </a:rPr>
              <a:t>Bước 1: Truy Cập Website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ABB15B-CB37-3C96-0D2B-231A9DBC20A8}"/>
              </a:ext>
            </a:extLst>
          </p:cNvPr>
          <p:cNvCxnSpPr>
            <a:cxnSpLocks/>
          </p:cNvCxnSpPr>
          <p:nvPr/>
        </p:nvCxnSpPr>
        <p:spPr>
          <a:xfrm>
            <a:off x="711622" y="656694"/>
            <a:ext cx="0" cy="2686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D265DD7D-A5F4-8A1F-8E05-C21F686C3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1649" y="1307804"/>
            <a:ext cx="6515633" cy="407227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8ADE3F7-79F3-2C6C-3C4E-EA3A9ADCF50E}"/>
              </a:ext>
            </a:extLst>
          </p:cNvPr>
          <p:cNvSpPr txBox="1"/>
          <p:nvPr/>
        </p:nvSpPr>
        <p:spPr>
          <a:xfrm>
            <a:off x="9654300" y="6488668"/>
            <a:ext cx="2644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>
                <a:solidFill>
                  <a:schemeClr val="bg1">
                    <a:lumMod val="50000"/>
                  </a:schemeClr>
                </a:solidFill>
              </a:rPr>
              <a:t>KTS MALL | Hướng dẫn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98BC3F-0880-335A-A801-ABF30F2E2454}"/>
              </a:ext>
            </a:extLst>
          </p:cNvPr>
          <p:cNvSpPr txBox="1"/>
          <p:nvPr/>
        </p:nvSpPr>
        <p:spPr>
          <a:xfrm>
            <a:off x="614718" y="3013501"/>
            <a:ext cx="4286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Khởi động trình duyệt và truy cập vào trang web KTS MALL</a:t>
            </a:r>
          </a:p>
        </p:txBody>
      </p:sp>
    </p:spTree>
    <p:extLst>
      <p:ext uri="{BB962C8B-B14F-4D97-AF65-F5344CB8AC3E}">
        <p14:creationId xmlns:p14="http://schemas.microsoft.com/office/powerpoint/2010/main" val="3426855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8FBBDE-3DB6-0C39-A723-0AF3ADF60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2E6E10C-D7E6-1C8D-9A01-3E641861ECED}"/>
              </a:ext>
            </a:extLst>
          </p:cNvPr>
          <p:cNvSpPr txBox="1"/>
          <p:nvPr/>
        </p:nvSpPr>
        <p:spPr>
          <a:xfrm>
            <a:off x="718457" y="58822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2250"/>
              </a:spcAft>
              <a:buNone/>
            </a:pPr>
            <a:r>
              <a:rPr lang="en-VN" sz="2400" b="1" i="0" u="none" strike="noStrike" dirty="0">
                <a:solidFill>
                  <a:srgbClr val="0F172A"/>
                </a:solidFill>
                <a:effectLst/>
                <a:latin typeface="Montserrat" panose="00000500000000000000" pitchFamily="2" charset="77"/>
              </a:rPr>
              <a:t>Bước 2: Sử dụng Trợ lý AI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ECB1C7A-CE90-EBA9-AA11-8F15E5CFE45B}"/>
              </a:ext>
            </a:extLst>
          </p:cNvPr>
          <p:cNvCxnSpPr>
            <a:cxnSpLocks/>
          </p:cNvCxnSpPr>
          <p:nvPr/>
        </p:nvCxnSpPr>
        <p:spPr>
          <a:xfrm>
            <a:off x="711622" y="656694"/>
            <a:ext cx="0" cy="2686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390999B2-58F7-943E-9CD6-32F38A422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6529" y="1198039"/>
            <a:ext cx="6571411" cy="410713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CAC47F8-7E14-98A7-E548-2D69191DDD67}"/>
              </a:ext>
            </a:extLst>
          </p:cNvPr>
          <p:cNvSpPr txBox="1"/>
          <p:nvPr/>
        </p:nvSpPr>
        <p:spPr>
          <a:xfrm>
            <a:off x="614718" y="2928440"/>
            <a:ext cx="4286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dirty="0"/>
              <a:t>Nhấn chọn tính năng </a:t>
            </a:r>
            <a:r>
              <a:rPr lang="en-VN" b="1" dirty="0"/>
              <a:t>Trợ lý AI</a:t>
            </a:r>
            <a:r>
              <a:rPr lang="en-VN" dirty="0"/>
              <a:t> tại màn hình.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EFCF92-2C5E-EAC9-4331-742386CDDF39}"/>
              </a:ext>
            </a:extLst>
          </p:cNvPr>
          <p:cNvSpPr txBox="1"/>
          <p:nvPr/>
        </p:nvSpPr>
        <p:spPr>
          <a:xfrm>
            <a:off x="9654300" y="6488668"/>
            <a:ext cx="2644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>
                <a:solidFill>
                  <a:schemeClr val="bg1">
                    <a:lumMod val="50000"/>
                  </a:schemeClr>
                </a:solidFill>
              </a:rPr>
              <a:t>KTS MALL | Hướng dẫn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08BF7C-89BF-D354-C60B-6D13D01ECDFF}"/>
              </a:ext>
            </a:extLst>
          </p:cNvPr>
          <p:cNvSpPr txBox="1"/>
          <p:nvPr/>
        </p:nvSpPr>
        <p:spPr>
          <a:xfrm>
            <a:off x="614718" y="2245483"/>
            <a:ext cx="31598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125"/>
              </a:spcAft>
              <a:buNone/>
            </a:pPr>
            <a:r>
              <a:rPr lang="en-VN" b="1" i="0" u="none" strike="noStrike" dirty="0">
                <a:solidFill>
                  <a:srgbClr val="064E3B"/>
                </a:solidFill>
                <a:effectLst/>
                <a:latin typeface="Montserrat" pitchFamily="2" charset="77"/>
              </a:rPr>
              <a:t>Kích Hoạt Qua Giọng Nói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7064F9-9BE0-7802-C1F1-3C6BA8B9D01D}"/>
              </a:ext>
            </a:extLst>
          </p:cNvPr>
          <p:cNvSpPr txBox="1"/>
          <p:nvPr/>
        </p:nvSpPr>
        <p:spPr>
          <a:xfrm>
            <a:off x="614718" y="3703730"/>
            <a:ext cx="42868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b="0" i="0" u="none" strike="noStrike" dirty="0">
                <a:solidFill>
                  <a:srgbClr val="334155"/>
                </a:solidFill>
                <a:effectLst/>
              </a:rPr>
              <a:t>Nói rõ câu lệnh hoặc từ khóa </a:t>
            </a:r>
            <a:r>
              <a:rPr lang="en-VN" b="1" i="0" u="none" strike="noStrike" dirty="0">
                <a:solidFill>
                  <a:srgbClr val="0F172A"/>
                </a:solidFill>
                <a:effectLst/>
              </a:rPr>
              <a:t>”</a:t>
            </a:r>
            <a:r>
              <a:rPr lang="en-VN" b="1" dirty="0">
                <a:solidFill>
                  <a:srgbClr val="0F172A"/>
                </a:solidFill>
              </a:rPr>
              <a:t>Theo dõi đơn hàng</a:t>
            </a:r>
            <a:r>
              <a:rPr lang="en-VN" b="1" i="0" u="none" strike="noStrike" dirty="0">
                <a:solidFill>
                  <a:srgbClr val="0F172A"/>
                </a:solidFill>
                <a:effectLst/>
              </a:rPr>
              <a:t>"</a:t>
            </a:r>
            <a:endParaRPr lang="en-V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A23E9D-DE5B-9C78-8429-0D9B90DFC242}"/>
              </a:ext>
            </a:extLst>
          </p:cNvPr>
          <p:cNvSpPr txBox="1"/>
          <p:nvPr/>
        </p:nvSpPr>
        <p:spPr>
          <a:xfrm>
            <a:off x="614718" y="4479020"/>
            <a:ext cx="42868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b="0" i="0" u="none" strike="noStrike" dirty="0">
                <a:solidFill>
                  <a:srgbClr val="334155"/>
                </a:solidFill>
                <a:effectLst/>
              </a:rPr>
              <a:t>Hệ thống sẽ tự động chuyển đến trang đơn hàng .</a:t>
            </a:r>
            <a:endParaRPr lang="en-VN" dirty="0"/>
          </a:p>
        </p:txBody>
      </p:sp>
      <p:sp>
        <p:nvSpPr>
          <p:cNvPr id="14" name="Connector 13">
            <a:extLst>
              <a:ext uri="{FF2B5EF4-FFF2-40B4-BE49-F238E27FC236}">
                <a16:creationId xmlns:a16="http://schemas.microsoft.com/office/drawing/2014/main" id="{2C87985D-0464-9162-9EFF-1339881B54EF}"/>
              </a:ext>
            </a:extLst>
          </p:cNvPr>
          <p:cNvSpPr/>
          <p:nvPr/>
        </p:nvSpPr>
        <p:spPr>
          <a:xfrm>
            <a:off x="11195959" y="4525186"/>
            <a:ext cx="458061" cy="482749"/>
          </a:xfrm>
          <a:prstGeom prst="flowChartConnector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VN">
              <a:solidFill>
                <a:srgbClr val="FF0029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5E0816-EC3B-EAB1-2B04-DB8D7B38D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2505" y="2401757"/>
            <a:ext cx="2352508" cy="234602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CC15D04-C3E5-3122-1D43-01ED0328506F}"/>
              </a:ext>
            </a:extLst>
          </p:cNvPr>
          <p:cNvCxnSpPr>
            <a:stCxn id="14" idx="2"/>
          </p:cNvCxnSpPr>
          <p:nvPr/>
        </p:nvCxnSpPr>
        <p:spPr>
          <a:xfrm flipH="1" flipV="1">
            <a:off x="9533744" y="3574771"/>
            <a:ext cx="1662215" cy="119179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166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62505D-D857-05D7-A75D-2409BBFB8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50B4082-5E44-AEB0-4185-BC97C18C4D9D}"/>
              </a:ext>
            </a:extLst>
          </p:cNvPr>
          <p:cNvSpPr txBox="1"/>
          <p:nvPr/>
        </p:nvSpPr>
        <p:spPr>
          <a:xfrm>
            <a:off x="718457" y="58822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2250"/>
              </a:spcAft>
              <a:buNone/>
            </a:pPr>
            <a:r>
              <a:rPr lang="en-VN" sz="2400" b="1" dirty="0">
                <a:solidFill>
                  <a:srgbClr val="0F172A"/>
                </a:solidFill>
                <a:latin typeface="Montserrat" panose="00000500000000000000" pitchFamily="2" charset="77"/>
              </a:rPr>
              <a:t>Xem đơn hàng</a:t>
            </a:r>
            <a:endParaRPr lang="en-VN" sz="2400" b="1" i="0" u="none" strike="noStrike" dirty="0">
              <a:solidFill>
                <a:srgbClr val="0F172A"/>
              </a:solidFill>
              <a:effectLst/>
              <a:latin typeface="Montserrat" panose="00000500000000000000" pitchFamily="2" charset="77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66A907B-5873-894D-C261-D61800459514}"/>
              </a:ext>
            </a:extLst>
          </p:cNvPr>
          <p:cNvCxnSpPr>
            <a:cxnSpLocks/>
          </p:cNvCxnSpPr>
          <p:nvPr/>
        </p:nvCxnSpPr>
        <p:spPr>
          <a:xfrm>
            <a:off x="711622" y="656694"/>
            <a:ext cx="0" cy="2686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E3E8C63-61F7-4E7C-0121-110E8282D770}"/>
              </a:ext>
            </a:extLst>
          </p:cNvPr>
          <p:cNvSpPr txBox="1"/>
          <p:nvPr/>
        </p:nvSpPr>
        <p:spPr>
          <a:xfrm>
            <a:off x="9654300" y="6488668"/>
            <a:ext cx="2644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>
                <a:solidFill>
                  <a:schemeClr val="bg1">
                    <a:lumMod val="50000"/>
                  </a:schemeClr>
                </a:solidFill>
              </a:rPr>
              <a:t>KTS MALL | Hướng dẫn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F83782-5DB1-2844-F9BE-5290A2AB78BB}"/>
              </a:ext>
            </a:extLst>
          </p:cNvPr>
          <p:cNvSpPr txBox="1"/>
          <p:nvPr/>
        </p:nvSpPr>
        <p:spPr>
          <a:xfrm>
            <a:off x="505861" y="2882274"/>
            <a:ext cx="4286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dirty="0"/>
              <a:t>Tại trang đơn hàng, quý khách có thể xem tất cả các đơn hàng đã đặt trên KTS MALL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C7E9DF-E324-818B-4D94-95A999E43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093" y="1714221"/>
            <a:ext cx="6692046" cy="39463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BED82D-5055-5E17-BA89-064B247EF42F}"/>
              </a:ext>
            </a:extLst>
          </p:cNvPr>
          <p:cNvSpPr txBox="1"/>
          <p:nvPr/>
        </p:nvSpPr>
        <p:spPr>
          <a:xfrm>
            <a:off x="6760196" y="1197387"/>
            <a:ext cx="31598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125"/>
              </a:spcAft>
              <a:buNone/>
            </a:pPr>
            <a:r>
              <a:rPr lang="en-VN" b="1" i="0" u="none" strike="noStrike" dirty="0">
                <a:solidFill>
                  <a:srgbClr val="064E3B"/>
                </a:solidFill>
                <a:effectLst/>
                <a:latin typeface="Montserrat" pitchFamily="2" charset="77"/>
              </a:rPr>
              <a:t>Đơn mới tạo</a:t>
            </a:r>
          </a:p>
        </p:txBody>
      </p:sp>
    </p:spTree>
    <p:extLst>
      <p:ext uri="{BB962C8B-B14F-4D97-AF65-F5344CB8AC3E}">
        <p14:creationId xmlns:p14="http://schemas.microsoft.com/office/powerpoint/2010/main" val="2577805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E1FB13-A6A1-40F9-C011-40CF773C6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DDA9C3A-BAF9-421F-A3FC-A9BAF971DE0B}"/>
              </a:ext>
            </a:extLst>
          </p:cNvPr>
          <p:cNvSpPr txBox="1"/>
          <p:nvPr/>
        </p:nvSpPr>
        <p:spPr>
          <a:xfrm>
            <a:off x="718457" y="58822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2250"/>
              </a:spcAft>
              <a:buNone/>
            </a:pPr>
            <a:r>
              <a:rPr lang="en-VN" sz="2400" b="1" dirty="0">
                <a:solidFill>
                  <a:srgbClr val="0F172A"/>
                </a:solidFill>
                <a:latin typeface="Montserrat" panose="00000500000000000000" pitchFamily="2" charset="77"/>
              </a:rPr>
              <a:t>Xem đơn hàng</a:t>
            </a:r>
            <a:endParaRPr lang="en-VN" sz="2400" b="1" i="0" u="none" strike="noStrike" dirty="0">
              <a:solidFill>
                <a:srgbClr val="0F172A"/>
              </a:solidFill>
              <a:effectLst/>
              <a:latin typeface="Montserrat" panose="00000500000000000000" pitchFamily="2" charset="77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89C466-64B2-812D-E4B4-88DF8F737280}"/>
              </a:ext>
            </a:extLst>
          </p:cNvPr>
          <p:cNvCxnSpPr>
            <a:cxnSpLocks/>
          </p:cNvCxnSpPr>
          <p:nvPr/>
        </p:nvCxnSpPr>
        <p:spPr>
          <a:xfrm>
            <a:off x="711622" y="656694"/>
            <a:ext cx="0" cy="2686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DA2EE70-2F63-D5DA-5F50-20865658307D}"/>
              </a:ext>
            </a:extLst>
          </p:cNvPr>
          <p:cNvSpPr txBox="1"/>
          <p:nvPr/>
        </p:nvSpPr>
        <p:spPr>
          <a:xfrm>
            <a:off x="9654300" y="6488668"/>
            <a:ext cx="2644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>
                <a:solidFill>
                  <a:schemeClr val="bg1">
                    <a:lumMod val="50000"/>
                  </a:schemeClr>
                </a:solidFill>
              </a:rPr>
              <a:t>KTS MALL | Hướng dẫn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5C0D9E-AEE9-6F4B-C518-3DF753240E79}"/>
              </a:ext>
            </a:extLst>
          </p:cNvPr>
          <p:cNvSpPr txBox="1"/>
          <p:nvPr/>
        </p:nvSpPr>
        <p:spPr>
          <a:xfrm>
            <a:off x="505861" y="2882274"/>
            <a:ext cx="4286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dirty="0"/>
              <a:t>Tại trang đơn hàng, quý khách có thể xem tất cả các đơn hàng đã đặt trên KTS MALL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2DFF65-8D5C-E9DB-3325-DE34830CD35C}"/>
              </a:ext>
            </a:extLst>
          </p:cNvPr>
          <p:cNvSpPr txBox="1"/>
          <p:nvPr/>
        </p:nvSpPr>
        <p:spPr>
          <a:xfrm>
            <a:off x="6760196" y="1197387"/>
            <a:ext cx="31598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125"/>
              </a:spcAft>
              <a:buNone/>
            </a:pPr>
            <a:r>
              <a:rPr lang="en-VN" b="1" i="0" u="none" strike="noStrike" dirty="0">
                <a:solidFill>
                  <a:srgbClr val="064E3B"/>
                </a:solidFill>
                <a:effectLst/>
                <a:latin typeface="Montserrat" pitchFamily="2" charset="77"/>
              </a:rPr>
              <a:t>Đơn đã xác nhận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1EECE9-DFF0-BACB-3A8D-CE60A32D3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092" y="1732876"/>
            <a:ext cx="6692046" cy="392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424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18A15F-0A43-43F2-360A-2BDD7954A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310591F-21BC-A408-849C-168B834C34B9}"/>
              </a:ext>
            </a:extLst>
          </p:cNvPr>
          <p:cNvSpPr txBox="1"/>
          <p:nvPr/>
        </p:nvSpPr>
        <p:spPr>
          <a:xfrm>
            <a:off x="718457" y="58822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2250"/>
              </a:spcAft>
              <a:buNone/>
            </a:pPr>
            <a:r>
              <a:rPr lang="en-VN" sz="2400" b="1" dirty="0">
                <a:solidFill>
                  <a:srgbClr val="0F172A"/>
                </a:solidFill>
                <a:latin typeface="Montserrat" panose="00000500000000000000" pitchFamily="2" charset="77"/>
              </a:rPr>
              <a:t>Xem đơn hàng</a:t>
            </a:r>
            <a:endParaRPr lang="en-VN" sz="2400" b="1" i="0" u="none" strike="noStrike" dirty="0">
              <a:solidFill>
                <a:srgbClr val="0F172A"/>
              </a:solidFill>
              <a:effectLst/>
              <a:latin typeface="Montserrat" panose="00000500000000000000" pitchFamily="2" charset="77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FE0D2D5-64B8-1A5D-241F-6B8C7DC83F56}"/>
              </a:ext>
            </a:extLst>
          </p:cNvPr>
          <p:cNvCxnSpPr>
            <a:cxnSpLocks/>
          </p:cNvCxnSpPr>
          <p:nvPr/>
        </p:nvCxnSpPr>
        <p:spPr>
          <a:xfrm>
            <a:off x="711622" y="656694"/>
            <a:ext cx="0" cy="2686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52B5F4D-D387-66EC-641E-4CC6EF3219A1}"/>
              </a:ext>
            </a:extLst>
          </p:cNvPr>
          <p:cNvSpPr txBox="1"/>
          <p:nvPr/>
        </p:nvSpPr>
        <p:spPr>
          <a:xfrm>
            <a:off x="9654300" y="6488668"/>
            <a:ext cx="2644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>
                <a:solidFill>
                  <a:schemeClr val="bg1">
                    <a:lumMod val="50000"/>
                  </a:schemeClr>
                </a:solidFill>
              </a:rPr>
              <a:t>KTS MALL | Hướng dẫn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38D732-4A5A-CFC2-22F4-92839E2D5A3E}"/>
              </a:ext>
            </a:extLst>
          </p:cNvPr>
          <p:cNvSpPr txBox="1"/>
          <p:nvPr/>
        </p:nvSpPr>
        <p:spPr>
          <a:xfrm>
            <a:off x="505861" y="2882274"/>
            <a:ext cx="4286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dirty="0"/>
              <a:t>Tại trang đơn hàng, quý khách có thể xem tất cả các đơn hàng đã đặt trên KTS MALL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C3E88F-6D7B-DBA1-87F1-850902B7BE8C}"/>
              </a:ext>
            </a:extLst>
          </p:cNvPr>
          <p:cNvSpPr txBox="1"/>
          <p:nvPr/>
        </p:nvSpPr>
        <p:spPr>
          <a:xfrm>
            <a:off x="6760196" y="1197387"/>
            <a:ext cx="31598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125"/>
              </a:spcAft>
              <a:buNone/>
            </a:pPr>
            <a:r>
              <a:rPr lang="en-VN" b="1" i="0" u="none" strike="noStrike" dirty="0">
                <a:solidFill>
                  <a:srgbClr val="064E3B"/>
                </a:solidFill>
                <a:effectLst/>
                <a:latin typeface="Montserrat" pitchFamily="2" charset="77"/>
              </a:rPr>
              <a:t>Đơn </a:t>
            </a:r>
            <a:r>
              <a:rPr lang="en-VN" b="1" dirty="0">
                <a:solidFill>
                  <a:srgbClr val="064E3B"/>
                </a:solidFill>
                <a:latin typeface="Montserrat" pitchFamily="2" charset="77"/>
              </a:rPr>
              <a:t>đang giao</a:t>
            </a:r>
            <a:endParaRPr lang="en-VN" b="1" i="0" u="none" strike="noStrike" dirty="0">
              <a:solidFill>
                <a:srgbClr val="064E3B"/>
              </a:solidFill>
              <a:effectLst/>
              <a:latin typeface="Montserrat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E96CF2-54E8-200C-A510-115F70D46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091" y="1732876"/>
            <a:ext cx="6692047" cy="392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50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DE4036-AD59-8885-DA85-0963B33A1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037F5EE-1E7A-6352-1810-E6B366D10332}"/>
              </a:ext>
            </a:extLst>
          </p:cNvPr>
          <p:cNvSpPr txBox="1"/>
          <p:nvPr/>
        </p:nvSpPr>
        <p:spPr>
          <a:xfrm>
            <a:off x="718457" y="58822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2250"/>
              </a:spcAft>
              <a:buNone/>
            </a:pPr>
            <a:r>
              <a:rPr lang="en-VN" sz="2400" b="1" dirty="0">
                <a:solidFill>
                  <a:srgbClr val="0F172A"/>
                </a:solidFill>
                <a:latin typeface="Montserrat" panose="00000500000000000000" pitchFamily="2" charset="77"/>
              </a:rPr>
              <a:t>Xem đơn hàng</a:t>
            </a:r>
            <a:endParaRPr lang="en-VN" sz="2400" b="1" i="0" u="none" strike="noStrike" dirty="0">
              <a:solidFill>
                <a:srgbClr val="0F172A"/>
              </a:solidFill>
              <a:effectLst/>
              <a:latin typeface="Montserrat" panose="00000500000000000000" pitchFamily="2" charset="77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05C33B-FA01-ED1D-DB3E-FBA21380FA03}"/>
              </a:ext>
            </a:extLst>
          </p:cNvPr>
          <p:cNvCxnSpPr>
            <a:cxnSpLocks/>
          </p:cNvCxnSpPr>
          <p:nvPr/>
        </p:nvCxnSpPr>
        <p:spPr>
          <a:xfrm>
            <a:off x="711622" y="656694"/>
            <a:ext cx="0" cy="2686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856C978-6F83-7D67-6472-8B6971D26F30}"/>
              </a:ext>
            </a:extLst>
          </p:cNvPr>
          <p:cNvSpPr txBox="1"/>
          <p:nvPr/>
        </p:nvSpPr>
        <p:spPr>
          <a:xfrm>
            <a:off x="9654300" y="6488668"/>
            <a:ext cx="2644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>
                <a:solidFill>
                  <a:schemeClr val="bg1">
                    <a:lumMod val="50000"/>
                  </a:schemeClr>
                </a:solidFill>
              </a:rPr>
              <a:t>KTS MALL | Hướng dẫn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BA341D-176E-6558-B0FF-86961F8F8C69}"/>
              </a:ext>
            </a:extLst>
          </p:cNvPr>
          <p:cNvSpPr txBox="1"/>
          <p:nvPr/>
        </p:nvSpPr>
        <p:spPr>
          <a:xfrm>
            <a:off x="505861" y="2882274"/>
            <a:ext cx="4286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dirty="0"/>
              <a:t>Tại trang đơn hàng, quý khách có thể xem tất cả các đơn hàng đã đặt trên KTS MALL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C05902-EE8D-BD96-53EC-A0F177B4F86F}"/>
              </a:ext>
            </a:extLst>
          </p:cNvPr>
          <p:cNvSpPr txBox="1"/>
          <p:nvPr/>
        </p:nvSpPr>
        <p:spPr>
          <a:xfrm>
            <a:off x="6760196" y="1197387"/>
            <a:ext cx="31598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125"/>
              </a:spcAft>
              <a:buNone/>
            </a:pPr>
            <a:r>
              <a:rPr lang="en-VN" b="1" i="0" u="none" strike="noStrike" dirty="0">
                <a:solidFill>
                  <a:srgbClr val="064E3B"/>
                </a:solidFill>
                <a:effectLst/>
                <a:latin typeface="Montserrat" pitchFamily="2" charset="77"/>
              </a:rPr>
              <a:t>Đơn hoàn thành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E1B289-B946-4F53-E303-32E01C6CA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091" y="1732876"/>
            <a:ext cx="6692048" cy="392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07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E1907E-9996-F16D-C0AC-9BF420F99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79D10E4-6B1C-E661-D077-56FBC803E551}"/>
              </a:ext>
            </a:extLst>
          </p:cNvPr>
          <p:cNvSpPr txBox="1"/>
          <p:nvPr/>
        </p:nvSpPr>
        <p:spPr>
          <a:xfrm>
            <a:off x="718457" y="58822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2250"/>
              </a:spcAft>
              <a:buNone/>
            </a:pPr>
            <a:r>
              <a:rPr lang="en-VN" sz="2400" b="1" dirty="0">
                <a:solidFill>
                  <a:srgbClr val="0F172A"/>
                </a:solidFill>
                <a:latin typeface="Montserrat" panose="00000500000000000000" pitchFamily="2" charset="77"/>
              </a:rPr>
              <a:t>Xem đơn hàng</a:t>
            </a:r>
            <a:endParaRPr lang="en-VN" sz="2400" b="1" i="0" u="none" strike="noStrike" dirty="0">
              <a:solidFill>
                <a:srgbClr val="0F172A"/>
              </a:solidFill>
              <a:effectLst/>
              <a:latin typeface="Montserrat" panose="00000500000000000000" pitchFamily="2" charset="77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E6D563E-9865-BA29-3F86-9F8B8367EBB5}"/>
              </a:ext>
            </a:extLst>
          </p:cNvPr>
          <p:cNvCxnSpPr>
            <a:cxnSpLocks/>
          </p:cNvCxnSpPr>
          <p:nvPr/>
        </p:nvCxnSpPr>
        <p:spPr>
          <a:xfrm>
            <a:off x="711622" y="656694"/>
            <a:ext cx="0" cy="2686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B185A86-77D2-CB33-4CD6-456FB5564B68}"/>
              </a:ext>
            </a:extLst>
          </p:cNvPr>
          <p:cNvSpPr txBox="1"/>
          <p:nvPr/>
        </p:nvSpPr>
        <p:spPr>
          <a:xfrm>
            <a:off x="9654300" y="6488668"/>
            <a:ext cx="2644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>
                <a:solidFill>
                  <a:schemeClr val="bg1">
                    <a:lumMod val="50000"/>
                  </a:schemeClr>
                </a:solidFill>
              </a:rPr>
              <a:t>KTS MALL | Hướng dẫn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D83356-6FF1-078A-FB22-3B5C5380DFA7}"/>
              </a:ext>
            </a:extLst>
          </p:cNvPr>
          <p:cNvSpPr txBox="1"/>
          <p:nvPr/>
        </p:nvSpPr>
        <p:spPr>
          <a:xfrm>
            <a:off x="505861" y="2882274"/>
            <a:ext cx="4286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dirty="0"/>
              <a:t>Tại trang đơn hàng, quý khách có thể xem tất cả các đơn hàng đã đặt trên KTS MALL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6A6647-CF56-F4E4-3BAE-762624D26A72}"/>
              </a:ext>
            </a:extLst>
          </p:cNvPr>
          <p:cNvSpPr txBox="1"/>
          <p:nvPr/>
        </p:nvSpPr>
        <p:spPr>
          <a:xfrm>
            <a:off x="6760196" y="1197387"/>
            <a:ext cx="31598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125"/>
              </a:spcAft>
              <a:buNone/>
            </a:pPr>
            <a:r>
              <a:rPr lang="en-VN" b="1" i="0" u="none" strike="noStrike" dirty="0">
                <a:solidFill>
                  <a:srgbClr val="064E3B"/>
                </a:solidFill>
                <a:effectLst/>
                <a:latin typeface="Montserrat" pitchFamily="2" charset="77"/>
              </a:rPr>
              <a:t>Đơn </a:t>
            </a:r>
            <a:r>
              <a:rPr lang="en-VN" b="1" dirty="0">
                <a:solidFill>
                  <a:srgbClr val="064E3B"/>
                </a:solidFill>
                <a:latin typeface="Montserrat" pitchFamily="2" charset="77"/>
              </a:rPr>
              <a:t>đã huỷ</a:t>
            </a:r>
            <a:endParaRPr lang="en-VN" b="1" i="0" u="none" strike="noStrike" dirty="0">
              <a:solidFill>
                <a:srgbClr val="064E3B"/>
              </a:solidFill>
              <a:effectLst/>
              <a:latin typeface="Montserrat" pitchFamily="2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3A4FAD-7E0C-A0B3-A9E1-898ACF2A5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091" y="1732877"/>
            <a:ext cx="6692048" cy="392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04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108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9B7E71-B246-0D9C-C233-C2E19A267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CA1365-EC52-7828-84C0-5D3C69B3F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974" y="1009237"/>
            <a:ext cx="1758043" cy="17580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B050F4-A69A-1DEB-1083-B21F9A50ED8C}"/>
              </a:ext>
            </a:extLst>
          </p:cNvPr>
          <p:cNvSpPr txBox="1"/>
          <p:nvPr/>
        </p:nvSpPr>
        <p:spPr>
          <a:xfrm>
            <a:off x="2673701" y="3033094"/>
            <a:ext cx="7014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b="1" dirty="0">
                <a:solidFill>
                  <a:schemeClr val="accent2">
                    <a:lumMod val="50000"/>
                  </a:schemeClr>
                </a:solidFill>
              </a:rPr>
              <a:t>Cảm Ơn Quý Khách!</a:t>
            </a:r>
            <a:endParaRPr lang="en-VN" sz="4400" b="1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64DF0A-9E69-82BF-FB7E-98FAB473FC04}"/>
              </a:ext>
            </a:extLst>
          </p:cNvPr>
          <p:cNvSpPr txBox="1"/>
          <p:nvPr/>
        </p:nvSpPr>
        <p:spPr>
          <a:xfrm>
            <a:off x="3710065" y="4021898"/>
            <a:ext cx="47718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VN" b="0" i="0" u="none" strike="noStrike" dirty="0">
                <a:solidFill>
                  <a:srgbClr val="475569"/>
                </a:solidFill>
                <a:effectLst/>
                <a:latin typeface="Plus Jakarta Sans"/>
              </a:rPr>
              <a:t>Chúc quý khách có những trải nghiệm mua sắm tuyệt vời, tiện ích và an tâm cùng KTS Mall.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401174491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{DC2717BA-8622-6647-B429-68642B6C081F}tf10001060</Template>
  <TotalTime>23</TotalTime>
  <Words>266</Words>
  <Application>Microsoft Macintosh PowerPoint</Application>
  <PresentationFormat>Widescreen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Montserrat</vt:lpstr>
      <vt:lpstr>Plus Jakarta Sans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Vân Anh Nguyễn</dc:creator>
  <cp:lastModifiedBy>Vân Anh Nguyễn</cp:lastModifiedBy>
  <cp:revision>1</cp:revision>
  <dcterms:created xsi:type="dcterms:W3CDTF">2026-07-01T17:11:14Z</dcterms:created>
  <dcterms:modified xsi:type="dcterms:W3CDTF">2026-07-01T17:34:16Z</dcterms:modified>
</cp:coreProperties>
</file>