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4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51"/>
    <p:restoredTop sz="95352"/>
  </p:normalViewPr>
  <p:slideViewPr>
    <p:cSldViewPr snapToGrid="0">
      <p:cViewPr>
        <p:scale>
          <a:sx n="73" d="100"/>
          <a:sy n="73" d="100"/>
        </p:scale>
        <p:origin x="280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583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3365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7379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8295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7056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83948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61802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2378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6358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7170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4383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9521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2992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2105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4254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3711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7319E-C37A-2C49-BCAC-9506E87953E6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1486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BF40CA-E10A-FCE7-7B91-AAC95EE8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AB2BF-F0F1-5543-056E-7005DB701631}"/>
              </a:ext>
            </a:extLst>
          </p:cNvPr>
          <p:cNvSpPr txBox="1"/>
          <p:nvPr/>
        </p:nvSpPr>
        <p:spPr>
          <a:xfrm>
            <a:off x="2053624" y="3148635"/>
            <a:ext cx="80847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HƯỚNG DẪN XEM THÔNG TIN TÀI KHOẢN TRÊN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FF0000"/>
                </a:solidFill>
              </a:rPr>
              <a:t>KTS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0070C0"/>
                </a:solidFill>
              </a:rPr>
              <a:t>MALL</a:t>
            </a:r>
          </a:p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(Bản mobile)</a:t>
            </a:r>
            <a:endParaRPr lang="en-VN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1FD3AF-E3E5-22C6-53D9-3BF859A64752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1: Truy Cập Website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BB15B-CB37-3C96-0D2B-231A9DBC20A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ADE3F7-79F3-2C6C-3C4E-EA3A9ADCF50E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8BC3F-0880-335A-A801-ABF30F2E2454}"/>
              </a:ext>
            </a:extLst>
          </p:cNvPr>
          <p:cNvSpPr txBox="1"/>
          <p:nvPr/>
        </p:nvSpPr>
        <p:spPr>
          <a:xfrm>
            <a:off x="614718" y="3013501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Khởi động trình duyệt và truy cập vào trang web KTS MALL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6C7CF9-DBE0-9AC5-1E50-7C83EBFB7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0" y="224336"/>
            <a:ext cx="2921797" cy="59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5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8FBBDE-3DB6-0C39-A723-0AF3ADF60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6E10C-D7E6-1C8D-9A01-3E641861ECED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2: Sử dụng Trợ lý AI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B1C7A-CE90-EBA9-AA11-8F15E5CFE45B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CAC47F8-7E14-98A7-E548-2D69191DDD67}"/>
              </a:ext>
            </a:extLst>
          </p:cNvPr>
          <p:cNvSpPr txBox="1"/>
          <p:nvPr/>
        </p:nvSpPr>
        <p:spPr>
          <a:xfrm>
            <a:off x="614718" y="2928440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Nhấn chọn tính năng </a:t>
            </a:r>
            <a:r>
              <a:rPr lang="en-VN" b="1" dirty="0"/>
              <a:t>Trợ lý AI</a:t>
            </a:r>
            <a:r>
              <a:rPr lang="en-VN" dirty="0"/>
              <a:t> tại màn hình.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FCF92-2C5E-EAC9-4331-742386CDDF39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8BF7C-89BF-D354-C60B-6D13D01ECDFF}"/>
              </a:ext>
            </a:extLst>
          </p:cNvPr>
          <p:cNvSpPr txBox="1"/>
          <p:nvPr/>
        </p:nvSpPr>
        <p:spPr>
          <a:xfrm>
            <a:off x="614718" y="2245483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Kích Hoạt Qua Giọng Nói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064F9-9BE0-7802-C1F1-3C6BA8B9D01D}"/>
              </a:ext>
            </a:extLst>
          </p:cNvPr>
          <p:cNvSpPr txBox="1"/>
          <p:nvPr/>
        </p:nvSpPr>
        <p:spPr>
          <a:xfrm>
            <a:off x="614718" y="3703730"/>
            <a:ext cx="4286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Nói rõ câu lệnh </a:t>
            </a:r>
            <a:r>
              <a:rPr lang="en-VN" b="1" dirty="0">
                <a:solidFill>
                  <a:srgbClr val="334155"/>
                </a:solidFill>
              </a:rPr>
              <a:t>“Thông tin tài khoản”</a:t>
            </a:r>
            <a:endParaRPr lang="en-VN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23E9D-DE5B-9C78-8429-0D9B90DFC242}"/>
              </a:ext>
            </a:extLst>
          </p:cNvPr>
          <p:cNvSpPr txBox="1"/>
          <p:nvPr/>
        </p:nvSpPr>
        <p:spPr>
          <a:xfrm>
            <a:off x="614718" y="4479020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Hệ thống sẽ tự động chuyển đến trang tài khoản.</a:t>
            </a:r>
            <a:endParaRPr lang="en-V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1110EA-A6CD-5818-65B7-D791D217C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0" y="224336"/>
            <a:ext cx="2921797" cy="5932623"/>
          </a:xfrm>
          <a:prstGeom prst="rect">
            <a:avLst/>
          </a:prstGeom>
        </p:spPr>
      </p:pic>
      <p:sp>
        <p:nvSpPr>
          <p:cNvPr id="11" name="Connector 10">
            <a:extLst>
              <a:ext uri="{FF2B5EF4-FFF2-40B4-BE49-F238E27FC236}">
                <a16:creationId xmlns:a16="http://schemas.microsoft.com/office/drawing/2014/main" id="{326D729D-7ED4-031B-2DF9-2BEC9CEE45E1}"/>
              </a:ext>
            </a:extLst>
          </p:cNvPr>
          <p:cNvSpPr/>
          <p:nvPr/>
        </p:nvSpPr>
        <p:spPr>
          <a:xfrm>
            <a:off x="9493317" y="5125351"/>
            <a:ext cx="393159" cy="372772"/>
          </a:xfrm>
          <a:prstGeom prst="flowChartConnector">
            <a:avLst/>
          </a:prstGeom>
          <a:noFill/>
          <a:ln w="9525" cap="flat" cmpd="sng" algn="ctr">
            <a:solidFill>
              <a:srgbClr val="FF002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29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B9AC25F-35B6-4977-E90D-E7D2E0133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593" y="2574242"/>
            <a:ext cx="2006465" cy="2001057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A9D2BC-8CCC-CE6C-56B6-08C0450E194A}"/>
              </a:ext>
            </a:extLst>
          </p:cNvPr>
          <p:cNvCxnSpPr>
            <a:cxnSpLocks/>
          </p:cNvCxnSpPr>
          <p:nvPr/>
        </p:nvCxnSpPr>
        <p:spPr>
          <a:xfrm flipH="1" flipV="1">
            <a:off x="8564842" y="3700078"/>
            <a:ext cx="928474" cy="1532874"/>
          </a:xfrm>
          <a:prstGeom prst="straightConnector1">
            <a:avLst/>
          </a:prstGeom>
          <a:ln>
            <a:solidFill>
              <a:srgbClr val="FF0029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6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81C5B4-38F7-6417-AA52-2E1728FDF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06B9B0-F62E-26B5-6B19-B4E08EC8A6E7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3: Xem</a:t>
            </a: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 thông tin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6F1C8-E143-1481-EF50-652E87D56509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4691B5F-8292-F9BC-5FCB-2F8406D7B1B2}"/>
              </a:ext>
            </a:extLst>
          </p:cNvPr>
          <p:cNvSpPr txBox="1"/>
          <p:nvPr/>
        </p:nvSpPr>
        <p:spPr>
          <a:xfrm>
            <a:off x="614714" y="2417309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Tại đây, Quý khách có thể kiểm tra số dư trong </a:t>
            </a:r>
            <a:r>
              <a:rPr lang="en-VN" b="1" dirty="0"/>
              <a:t>Ví tiền mặt</a:t>
            </a:r>
            <a:r>
              <a:rPr lang="en-VN" dirty="0"/>
              <a:t> và </a:t>
            </a:r>
            <a:r>
              <a:rPr lang="en-VN" b="1" dirty="0"/>
              <a:t>Ví điểm.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610EF5-4A22-040C-1FBC-6113061BD8AD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61534-27CE-8D50-C1C9-8DF8C31D1B6B}"/>
              </a:ext>
            </a:extLst>
          </p:cNvPr>
          <p:cNvSpPr txBox="1"/>
          <p:nvPr/>
        </p:nvSpPr>
        <p:spPr>
          <a:xfrm>
            <a:off x="614718" y="1601113"/>
            <a:ext cx="428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Tại trang thông tin tài khoản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03D6B4-8E6D-007C-813B-4F68F39FEF75}"/>
              </a:ext>
            </a:extLst>
          </p:cNvPr>
          <p:cNvSpPr txBox="1"/>
          <p:nvPr/>
        </p:nvSpPr>
        <p:spPr>
          <a:xfrm>
            <a:off x="614714" y="3510504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Ngoài ra, Quý khách còn có thể xem thông tin mã </a:t>
            </a:r>
            <a:r>
              <a:rPr lang="en-VN" b="1" dirty="0"/>
              <a:t>thẻ</a:t>
            </a:r>
            <a:r>
              <a:rPr lang="en-VN" dirty="0"/>
              <a:t> </a:t>
            </a:r>
            <a:r>
              <a:rPr lang="en-VN" b="1" dirty="0"/>
              <a:t>AIO Global.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8E2D7-FF29-B311-F000-D5CEBD43B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052" y="280416"/>
            <a:ext cx="2954616" cy="600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B01C28-B4EF-EB18-C666-CC7864A88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F5DE3B-6E83-B0A2-0F97-63923FC19B68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3: Xem</a:t>
            </a: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 thông tin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DD9D46-A67A-E312-F824-21763359CF31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3C0F27B-D2C0-ED2F-24F8-0A4413EB4208}"/>
              </a:ext>
            </a:extLst>
          </p:cNvPr>
          <p:cNvSpPr txBox="1"/>
          <p:nvPr/>
        </p:nvSpPr>
        <p:spPr>
          <a:xfrm>
            <a:off x="614714" y="2169813"/>
            <a:ext cx="478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Quý khách có thể xem và chỉnh sửa </a:t>
            </a:r>
            <a:r>
              <a:rPr lang="en-VN" b="1" dirty="0"/>
              <a:t>thông tin</a:t>
            </a:r>
            <a:r>
              <a:rPr lang="en-VN" dirty="0"/>
              <a:t> </a:t>
            </a:r>
            <a:r>
              <a:rPr lang="en-VN" b="1" dirty="0"/>
              <a:t>cơ bản.</a:t>
            </a:r>
            <a:endParaRPr lang="en-V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72381-9385-91ED-C58A-57E716003513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2BDDB-C924-6856-5AE7-29BAD5E572F0}"/>
              </a:ext>
            </a:extLst>
          </p:cNvPr>
          <p:cNvSpPr txBox="1"/>
          <p:nvPr/>
        </p:nvSpPr>
        <p:spPr>
          <a:xfrm>
            <a:off x="614718" y="1601113"/>
            <a:ext cx="428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Tại trang thông tin tài khoản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A6B9D-C726-6111-B4AD-997021889C26}"/>
              </a:ext>
            </a:extLst>
          </p:cNvPr>
          <p:cNvSpPr txBox="1"/>
          <p:nvPr/>
        </p:nvSpPr>
        <p:spPr>
          <a:xfrm>
            <a:off x="6395182" y="4721805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Quý khách còn có thể cập nhật thông tin</a:t>
            </a:r>
            <a:r>
              <a:rPr lang="en-VN" b="1" dirty="0"/>
              <a:t> tài khoản ngân hàng.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D2B19-6158-B772-58DB-BDD35E56D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818" y="925377"/>
            <a:ext cx="5655304" cy="2661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AA6585-1C80-06E6-BADB-78CFF9BC1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74" y="3627861"/>
            <a:ext cx="5291845" cy="25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1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E85998-7BF2-DA12-E7A8-A8D73E612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5D64E21-F317-2A45-C630-9679271CDB0D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3: Xem</a:t>
            </a: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 thông tin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5FFB0E-B80E-2F31-520D-F6CB61A1238E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0F050A5-5010-0D0D-9B1B-6AEBFB9D5D77}"/>
              </a:ext>
            </a:extLst>
          </p:cNvPr>
          <p:cNvSpPr txBox="1"/>
          <p:nvPr/>
        </p:nvSpPr>
        <p:spPr>
          <a:xfrm>
            <a:off x="614714" y="2169813"/>
            <a:ext cx="478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Quý khách có thể xem và chỉnh sửa thông tin </a:t>
            </a:r>
            <a:r>
              <a:rPr lang="en-VN" b="1" dirty="0"/>
              <a:t>địa chỉ giao hàng.</a:t>
            </a:r>
            <a:endParaRPr lang="en-V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A57CD6-88D4-0B20-A53E-8AAC19D9DB58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A3E532-3235-A7B5-1093-19DA82E7D266}"/>
              </a:ext>
            </a:extLst>
          </p:cNvPr>
          <p:cNvSpPr txBox="1"/>
          <p:nvPr/>
        </p:nvSpPr>
        <p:spPr>
          <a:xfrm>
            <a:off x="614718" y="1601113"/>
            <a:ext cx="428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Tại trang thông tin tài khoản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19EC5-EA65-5519-6DCF-BEC03C39A201}"/>
              </a:ext>
            </a:extLst>
          </p:cNvPr>
          <p:cNvSpPr txBox="1"/>
          <p:nvPr/>
        </p:nvSpPr>
        <p:spPr>
          <a:xfrm>
            <a:off x="5186868" y="4243770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Ngoài ra, Quý khách còn có thể </a:t>
            </a:r>
            <a:r>
              <a:rPr lang="en-VN" b="1" dirty="0"/>
              <a:t>thêm địa chỉ giao hàng</a:t>
            </a:r>
            <a:r>
              <a:rPr lang="en-VN" dirty="0"/>
              <a:t> mới.</a:t>
            </a:r>
            <a:endParaRPr lang="en-VN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67BBEC-578B-9AD4-9571-DFF74D184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467" y="1404812"/>
            <a:ext cx="6532315" cy="1719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207758-9337-9409-DF21-1D4F3DB75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72" y="3123842"/>
            <a:ext cx="3722914" cy="31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5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B7E71-B246-0D9C-C233-C2E19A267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A1365-EC52-7828-84C0-5D3C69B3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050F4-A69A-1DEB-1083-B21F9A50ED8C}"/>
              </a:ext>
            </a:extLst>
          </p:cNvPr>
          <p:cNvSpPr txBox="1"/>
          <p:nvPr/>
        </p:nvSpPr>
        <p:spPr>
          <a:xfrm>
            <a:off x="2673701" y="3033094"/>
            <a:ext cx="7014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chemeClr val="accent2">
                    <a:lumMod val="50000"/>
                  </a:schemeClr>
                </a:solidFill>
              </a:rPr>
              <a:t>Cảm Ơn Quý Khách!</a:t>
            </a:r>
            <a:endParaRPr lang="en-VN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DF0A-9E69-82BF-FB7E-98FAB473FC04}"/>
              </a:ext>
            </a:extLst>
          </p:cNvPr>
          <p:cNvSpPr txBox="1"/>
          <p:nvPr/>
        </p:nvSpPr>
        <p:spPr>
          <a:xfrm>
            <a:off x="3710065" y="4021898"/>
            <a:ext cx="4771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b="0" i="0" u="none" strike="noStrike" dirty="0">
                <a:solidFill>
                  <a:srgbClr val="475569"/>
                </a:solidFill>
                <a:effectLst/>
                <a:latin typeface="Plus Jakarta Sans"/>
              </a:rPr>
              <a:t>Chúc quý khách có những trải nghiệm mua sắm tuyệt vời, tiện ích và an tâm cùng KTS Mall.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0117449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{DC2717BA-8622-6647-B429-68642B6C081F}tf10001060</Template>
  <TotalTime>34</TotalTime>
  <Words>256</Words>
  <Application>Microsoft Macintosh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Montserrat</vt:lpstr>
      <vt:lpstr>Plus Jakarta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Vân Anh Nguyễn</dc:creator>
  <cp:lastModifiedBy>Vân Anh Nguyễn</cp:lastModifiedBy>
  <cp:revision>2</cp:revision>
  <dcterms:created xsi:type="dcterms:W3CDTF">2026-07-02T08:52:00Z</dcterms:created>
  <dcterms:modified xsi:type="dcterms:W3CDTF">2026-07-12T17:26:11Z</dcterms:modified>
</cp:coreProperties>
</file>