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1"/>
    <p:restoredTop sz="95359"/>
  </p:normalViewPr>
  <p:slideViewPr>
    <p:cSldViewPr snapToGrid="0">
      <p:cViewPr varScale="1">
        <p:scale>
          <a:sx n="117" d="100"/>
          <a:sy n="117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83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365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37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9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05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8394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6180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237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635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717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383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521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2992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2105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25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711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319E-C37A-2C49-BCAC-9506E87953E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5CE873-DC75-6146-B31B-1B05C19254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486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053624" y="3148635"/>
            <a:ext cx="8084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XEM THÔNG TIN TÀI KHOẢN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999B2-58F7-943E-9CD6-32F38A42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428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</a:t>
            </a:r>
            <a:r>
              <a:rPr lang="en-VN" b="1" dirty="0">
                <a:solidFill>
                  <a:srgbClr val="334155"/>
                </a:solidFill>
              </a:rPr>
              <a:t>“Thông tin tài khoản”</a:t>
            </a:r>
            <a:endParaRPr lang="en-V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47902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tài khoản.</a:t>
            </a:r>
            <a:endParaRPr lang="en-VN" dirty="0"/>
          </a:p>
        </p:txBody>
      </p:sp>
      <p:sp>
        <p:nvSpPr>
          <p:cNvPr id="14" name="Connector 13">
            <a:extLst>
              <a:ext uri="{FF2B5EF4-FFF2-40B4-BE49-F238E27FC236}">
                <a16:creationId xmlns:a16="http://schemas.microsoft.com/office/drawing/2014/main" id="{2C87985D-0464-9162-9EFF-1339881B54EF}"/>
              </a:ext>
            </a:extLst>
          </p:cNvPr>
          <p:cNvSpPr/>
          <p:nvPr/>
        </p:nvSpPr>
        <p:spPr>
          <a:xfrm>
            <a:off x="11195959" y="4525186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rgbClr val="FF00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EFA60-CA25-8F7E-9BC7-24856B1D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010" y="1927757"/>
            <a:ext cx="2653260" cy="264610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D4A6BA-BD50-E6AD-E6F0-0D3C9BC931FF}"/>
              </a:ext>
            </a:extLst>
          </p:cNvPr>
          <p:cNvCxnSpPr/>
          <p:nvPr/>
        </p:nvCxnSpPr>
        <p:spPr>
          <a:xfrm flipH="1" flipV="1">
            <a:off x="9652440" y="3269311"/>
            <a:ext cx="1541659" cy="1413761"/>
          </a:xfrm>
          <a:prstGeom prst="straightConnector1">
            <a:avLst/>
          </a:prstGeom>
          <a:ln>
            <a:solidFill>
              <a:srgbClr val="FF002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1C5B4-38F7-6417-AA52-2E1728FD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6B9B0-F62E-26B5-6B19-B4E08EC8A6E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6F1C8-E143-1481-EF50-652E87D5650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B5F-8292-F9BC-5FCB-2F8406D7B1B2}"/>
              </a:ext>
            </a:extLst>
          </p:cNvPr>
          <p:cNvSpPr txBox="1"/>
          <p:nvPr/>
        </p:nvSpPr>
        <p:spPr>
          <a:xfrm>
            <a:off x="614714" y="2417309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đây, Quý khách có thể kiểm tra số dư trong </a:t>
            </a:r>
            <a:r>
              <a:rPr lang="en-VN" b="1" dirty="0"/>
              <a:t>Ví tiền mặt</a:t>
            </a:r>
            <a:r>
              <a:rPr lang="en-VN" dirty="0"/>
              <a:t> và </a:t>
            </a:r>
            <a:r>
              <a:rPr lang="en-VN" b="1" dirty="0"/>
              <a:t>Ví điểm.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10EF5-4A22-040C-1FBC-6113061BD8A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1534-27CE-8D50-C1C9-8DF8C31D1B6B}"/>
              </a:ext>
            </a:extLst>
          </p:cNvPr>
          <p:cNvSpPr txBox="1"/>
          <p:nvPr/>
        </p:nvSpPr>
        <p:spPr>
          <a:xfrm>
            <a:off x="614718" y="1601113"/>
            <a:ext cx="42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Tại trang thông tin tài khoản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7946C-D743-6D45-CDD2-277A3A2E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57" y="1049885"/>
            <a:ext cx="6221376" cy="4234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3D6B4-8E6D-007C-813B-4F68F39FEF75}"/>
              </a:ext>
            </a:extLst>
          </p:cNvPr>
          <p:cNvSpPr txBox="1"/>
          <p:nvPr/>
        </p:nvSpPr>
        <p:spPr>
          <a:xfrm>
            <a:off x="614714" y="3510504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Ngoài ra, Quý khách còn có thể xem thông tin mã </a:t>
            </a:r>
            <a:r>
              <a:rPr lang="en-VN" b="1" dirty="0"/>
              <a:t>thẻ</a:t>
            </a:r>
            <a:r>
              <a:rPr lang="en-VN" dirty="0"/>
              <a:t> </a:t>
            </a:r>
            <a:r>
              <a:rPr lang="en-VN" b="1" dirty="0"/>
              <a:t>AIO Global.</a:t>
            </a:r>
          </a:p>
        </p:txBody>
      </p:sp>
    </p:spTree>
    <p:extLst>
      <p:ext uri="{BB962C8B-B14F-4D97-AF65-F5344CB8AC3E}">
        <p14:creationId xmlns:p14="http://schemas.microsoft.com/office/powerpoint/2010/main" val="1405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01C28-B4EF-EB18-C666-CC7864A88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F5DE3B-6E83-B0A2-0F97-63923FC19B6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DD9D46-A67A-E312-F824-21763359CF31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C0F27B-D2C0-ED2F-24F8-0A4413EB4208}"/>
              </a:ext>
            </a:extLst>
          </p:cNvPr>
          <p:cNvSpPr txBox="1"/>
          <p:nvPr/>
        </p:nvSpPr>
        <p:spPr>
          <a:xfrm>
            <a:off x="614714" y="2169813"/>
            <a:ext cx="4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có thể xem và chỉnh sửa </a:t>
            </a:r>
            <a:r>
              <a:rPr lang="en-VN" b="1" dirty="0"/>
              <a:t>thông tin</a:t>
            </a:r>
            <a:r>
              <a:rPr lang="en-VN" dirty="0"/>
              <a:t> </a:t>
            </a:r>
            <a:r>
              <a:rPr lang="en-VN" b="1" dirty="0"/>
              <a:t>cơ bản.</a:t>
            </a:r>
            <a:endParaRPr lang="en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72381-9385-91ED-C58A-57E71600351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2BDDB-C924-6856-5AE7-29BAD5E572F0}"/>
              </a:ext>
            </a:extLst>
          </p:cNvPr>
          <p:cNvSpPr txBox="1"/>
          <p:nvPr/>
        </p:nvSpPr>
        <p:spPr>
          <a:xfrm>
            <a:off x="614718" y="1601113"/>
            <a:ext cx="42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Tại trang thông tin tài khoản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A6B9D-C726-6111-B4AD-997021889C26}"/>
              </a:ext>
            </a:extLst>
          </p:cNvPr>
          <p:cNvSpPr txBox="1"/>
          <p:nvPr/>
        </p:nvSpPr>
        <p:spPr>
          <a:xfrm>
            <a:off x="6395182" y="4721805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còn có thể cập nhật thông tin</a:t>
            </a:r>
            <a:r>
              <a:rPr lang="en-VN" b="1" dirty="0"/>
              <a:t> tài khoản ngân hàng.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D2B19-6158-B772-58DB-BDD35E56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818" y="925377"/>
            <a:ext cx="5655304" cy="2661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A6585-1C80-06E6-BADB-78CFF9BC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4" y="3627861"/>
            <a:ext cx="5291845" cy="25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85998-7BF2-DA12-E7A8-A8D73E61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D64E21-F317-2A45-C630-9679271CDB0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5FFB0E-B80E-2F31-520D-F6CB61A1238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F050A5-5010-0D0D-9B1B-6AEBFB9D5D77}"/>
              </a:ext>
            </a:extLst>
          </p:cNvPr>
          <p:cNvSpPr txBox="1"/>
          <p:nvPr/>
        </p:nvSpPr>
        <p:spPr>
          <a:xfrm>
            <a:off x="614714" y="2169813"/>
            <a:ext cx="4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có thể xem và chỉnh sửa thông tin </a:t>
            </a:r>
            <a:r>
              <a:rPr lang="en-VN" b="1" dirty="0"/>
              <a:t>địa chỉ giao hàng.</a:t>
            </a:r>
            <a:endParaRPr lang="en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57CD6-88D4-0B20-A53E-8AAC19D9DB58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3E532-3235-A7B5-1093-19DA82E7D266}"/>
              </a:ext>
            </a:extLst>
          </p:cNvPr>
          <p:cNvSpPr txBox="1"/>
          <p:nvPr/>
        </p:nvSpPr>
        <p:spPr>
          <a:xfrm>
            <a:off x="614718" y="1601113"/>
            <a:ext cx="42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Tại trang thông tin tài khoản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19EC5-EA65-5519-6DCF-BEC03C39A201}"/>
              </a:ext>
            </a:extLst>
          </p:cNvPr>
          <p:cNvSpPr txBox="1"/>
          <p:nvPr/>
        </p:nvSpPr>
        <p:spPr>
          <a:xfrm>
            <a:off x="5186868" y="424377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Ngoài ra, Quý khách còn có thể </a:t>
            </a:r>
            <a:r>
              <a:rPr lang="en-VN" b="1" dirty="0"/>
              <a:t>thêm địa chỉ giao hàng</a:t>
            </a:r>
            <a:r>
              <a:rPr lang="en-VN" dirty="0"/>
              <a:t> mới.</a:t>
            </a:r>
            <a:endParaRPr lang="en-V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67BBEC-578B-9AD4-9571-DFF74D184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467" y="1404812"/>
            <a:ext cx="6532315" cy="1719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07758-9337-9409-DF21-1D4F3DB7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72" y="3123842"/>
            <a:ext cx="3722914" cy="31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24</TotalTime>
  <Words>252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1</cp:revision>
  <dcterms:created xsi:type="dcterms:W3CDTF">2026-07-02T08:52:00Z</dcterms:created>
  <dcterms:modified xsi:type="dcterms:W3CDTF">2026-07-02T09:16:59Z</dcterms:modified>
</cp:coreProperties>
</file>